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3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80" r:id="rId4"/>
    <p:sldMasterId id="2147484163" r:id="rId5"/>
    <p:sldMasterId id="2147484201" r:id="rId6"/>
    <p:sldMasterId id="2147484239" r:id="rId7"/>
  </p:sldMasterIdLst>
  <p:notesMasterIdLst>
    <p:notesMasterId r:id="rId21"/>
  </p:notesMasterIdLst>
  <p:handoutMasterIdLst>
    <p:handoutMasterId r:id="rId22"/>
  </p:handoutMasterIdLst>
  <p:sldIdLst>
    <p:sldId id="291" r:id="rId8"/>
    <p:sldId id="329" r:id="rId9"/>
    <p:sldId id="337" r:id="rId10"/>
    <p:sldId id="338" r:id="rId11"/>
    <p:sldId id="339" r:id="rId12"/>
    <p:sldId id="340" r:id="rId13"/>
    <p:sldId id="341" r:id="rId14"/>
    <p:sldId id="342" r:id="rId15"/>
    <p:sldId id="343" r:id="rId16"/>
    <p:sldId id="326" r:id="rId17"/>
    <p:sldId id="336" r:id="rId18"/>
    <p:sldId id="305" r:id="rId19"/>
    <p:sldId id="327" r:id="rId20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60958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21917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243833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3047924" algn="l" defTabSz="609585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3657509" algn="l" defTabSz="609585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4267093" algn="l" defTabSz="609585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4876678" algn="l" defTabSz="609585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9565EB27-A336-4263-9FFF-195FC728F593}">
          <p14:sldIdLst>
            <p14:sldId id="291"/>
            <p14:sldId id="329"/>
            <p14:sldId id="337"/>
            <p14:sldId id="338"/>
            <p14:sldId id="339"/>
            <p14:sldId id="340"/>
            <p14:sldId id="341"/>
            <p14:sldId id="342"/>
            <p14:sldId id="343"/>
            <p14:sldId id="326"/>
            <p14:sldId id="336"/>
            <p14:sldId id="305"/>
            <p14:sldId id="3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24" userDrawn="1">
          <p15:clr>
            <a:srgbClr val="A4A3A4"/>
          </p15:clr>
        </p15:guide>
        <p15:guide id="2" orient="horz" pos="1008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098DE20-A111-4DEA-1540-EE300339DFED}" name="Gene Du Preez (Group)" initials="GDP(" userId="S::gene.dupreez@dimensiondata.com::a0a063ad-23b1-4866-91a9-2c1dce0cbc4c" providerId="AD"/>
  <p188:author id="{AD734DB0-78FD-28E5-60EA-9D6D37F47C54}" name="Guest User" initials="GU" userId="S::urn:spo:anon#69a60b515810239f82bead0cd8d86b9efc917454fc299756c1f04e103a408b8f::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irusha Sunker (Group)" initials="TS(" lastIdx="1" clrIdx="0">
    <p:extLst>
      <p:ext uri="{19B8F6BF-5375-455C-9EA6-DF929625EA0E}">
        <p15:presenceInfo xmlns:p15="http://schemas.microsoft.com/office/powerpoint/2012/main" userId="S::thirusha.sunker@global.ntt::e19a80b1-7843-49bc-b736-4f9b358ad41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0078"/>
    <a:srgbClr val="9ADCC6"/>
    <a:srgbClr val="FCD4C9"/>
    <a:srgbClr val="BAD2ED"/>
    <a:srgbClr val="C7E8E6"/>
    <a:srgbClr val="DB3D23"/>
    <a:srgbClr val="0072BC"/>
    <a:srgbClr val="001973"/>
    <a:srgbClr val="CDFFF7"/>
    <a:srgbClr val="E644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660"/>
  </p:normalViewPr>
  <p:slideViewPr>
    <p:cSldViewPr snapToGrid="0">
      <p:cViewPr varScale="1">
        <p:scale>
          <a:sx n="73" d="100"/>
          <a:sy n="73" d="100"/>
        </p:scale>
        <p:origin x="512" y="36"/>
      </p:cViewPr>
      <p:guideLst>
        <p:guide orient="horz" pos="624"/>
        <p:guide orient="horz" pos="10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296"/>
    </p:cViewPr>
  </p:sorterViewPr>
  <p:notesViewPr>
    <p:cSldViewPr snapToGrid="0">
      <p:cViewPr>
        <p:scale>
          <a:sx n="48" d="100"/>
          <a:sy n="48" d="100"/>
        </p:scale>
        <p:origin x="2752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F82E370-7CC8-4597-8DFF-95DCE69676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058176-68A8-4411-89C2-EA13050B1C6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D87A3A-3A46-423A-B615-D8CD489B6BAB}" type="datetimeFigureOut">
              <a:rPr lang="en-ZA" smtClean="0"/>
              <a:t>2023/07/09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E4B0D4-4015-4276-8DB7-52A6E7E35B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833085-9199-49B6-801F-429C1CAB5F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EBAE09-34E9-4392-B6D6-59063056993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69323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F0EC178B-6532-D741-BB1D-C6F2E2FEBF52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AA759650-762C-9343-8990-0901C80FC79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3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microsoft.com/office/2007/relationships/hdphoto" Target="../media/hdphoto7.wdp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7.wdp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microsoft.com/office/2007/relationships/hdphoto" Target="../media/hdphoto8.wdp"/><Relationship Id="rId4" Type="http://schemas.openxmlformats.org/officeDocument/2006/relationships/image" Target="../media/image5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microsoft.com/office/2007/relationships/hdphoto" Target="../media/hdphoto8.wdp"/><Relationship Id="rId4" Type="http://schemas.openxmlformats.org/officeDocument/2006/relationships/image" Target="../media/image5.pn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9.svg"/><Relationship Id="rId4" Type="http://schemas.openxmlformats.org/officeDocument/2006/relationships/image" Target="../media/image7.png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png"/><Relationship Id="rId5" Type="http://schemas.microsoft.com/office/2007/relationships/hdphoto" Target="../media/hdphoto5.wdp"/><Relationship Id="rId4" Type="http://schemas.openxmlformats.org/officeDocument/2006/relationships/image" Target="../media/image5.pn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sv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sv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sv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sv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sv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svg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sv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microsoft.com/office/2007/relationships/hdphoto" Target="../media/hdphoto7.wdp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4.xml"/><Relationship Id="rId4" Type="http://schemas.microsoft.com/office/2007/relationships/hdphoto" Target="../media/hdphoto7.wdp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microsoft.com/office/2007/relationships/hdphoto" Target="../media/hdphoto8.wdp"/><Relationship Id="rId4" Type="http://schemas.openxmlformats.org/officeDocument/2006/relationships/image" Target="../media/image5.png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microsoft.com/office/2007/relationships/hdphoto" Target="../media/hdphoto8.wdp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microsoft.com/office/2007/relationships/hdphoto" Target="../media/hdphoto7.wdp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7.wdp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8.wdp"/><Relationship Id="rId4" Type="http://schemas.openxmlformats.org/officeDocument/2006/relationships/image" Target="../media/image5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8.wdp"/><Relationship Id="rId4" Type="http://schemas.openxmlformats.org/officeDocument/2006/relationships/image" Target="../media/image5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svg"/><Relationship Id="rId4" Type="http://schemas.openxmlformats.org/officeDocument/2006/relationships/image" Target="../media/image7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5" Type="http://schemas.microsoft.com/office/2007/relationships/hdphoto" Target="../media/hdphoto5.wdp"/><Relationship Id="rId4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sv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sv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sv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microsoft.com/office/2007/relationships/hdphoto" Target="../media/hdphoto7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5.wdp"/><Relationship Id="rId4" Type="http://schemas.openxmlformats.org/officeDocument/2006/relationships/image" Target="../media/image5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4" Type="http://schemas.microsoft.com/office/2007/relationships/hdphoto" Target="../media/hdphoto7.wdp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microsoft.com/office/2007/relationships/hdphoto" Target="../media/hdphoto8.wdp"/><Relationship Id="rId4" Type="http://schemas.openxmlformats.org/officeDocument/2006/relationships/image" Target="../media/image5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microsoft.com/office/2007/relationships/hdphoto" Target="../media/hdphoto8.wdp"/><Relationship Id="rId4" Type="http://schemas.openxmlformats.org/officeDocument/2006/relationships/image" Target="../media/image5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9.svg"/><Relationship Id="rId4" Type="http://schemas.openxmlformats.org/officeDocument/2006/relationships/image" Target="../media/image7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png"/><Relationship Id="rId5" Type="http://schemas.microsoft.com/office/2007/relationships/hdphoto" Target="../media/hdphoto5.wdp"/><Relationship Id="rId4" Type="http://schemas.openxmlformats.org/officeDocument/2006/relationships/image" Target="../media/image5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sv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sv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sv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svg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svg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fault Cover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8C5AC77-1855-61A1-86D8-42A6577554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23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CB8EA15-52E5-1F00-9DAD-86C3E3B033A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2E43174-3AA1-B066-1E68-790DAF2BFE4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1D653FF-4C82-9953-4B35-EE145BE30B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60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9CE2CC-969C-02B6-4879-786B318E4C8C}"/>
              </a:ext>
            </a:extLst>
          </p:cNvPr>
          <p:cNvGrpSpPr/>
          <p:nvPr userDrawn="1"/>
        </p:nvGrpSpPr>
        <p:grpSpPr>
          <a:xfrm>
            <a:off x="9042400" y="0"/>
            <a:ext cx="3149600" cy="1498600"/>
            <a:chOff x="6781800" y="3747544"/>
            <a:chExt cx="2362200" cy="1123950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AAFA0D7-EDAD-407E-9C3A-ACDE027BF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000" t="38103"/>
            <a:stretch/>
          </p:blipFill>
          <p:spPr>
            <a:xfrm>
              <a:off x="6858000" y="3747544"/>
              <a:ext cx="2286000" cy="1021246"/>
            </a:xfrm>
            <a:prstGeom prst="rect">
              <a:avLst/>
            </a:prstGeom>
          </p:spPr>
        </p:pic>
        <p:pic>
          <p:nvPicPr>
            <p:cNvPr id="4" name="Picture 3" descr="A picture containing device&#10;&#10;Description automatically generated">
              <a:extLst>
                <a:ext uri="{FF2B5EF4-FFF2-40B4-BE49-F238E27FC236}">
                  <a16:creationId xmlns:a16="http://schemas.microsoft.com/office/drawing/2014/main" id="{2181FD1D-8A13-107C-7CF7-146150C00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167" t="21698" b="-19184"/>
            <a:stretch/>
          </p:blipFill>
          <p:spPr>
            <a:xfrm>
              <a:off x="6781800" y="3747544"/>
              <a:ext cx="2362200" cy="1123950"/>
            </a:xfrm>
            <a:prstGeom prst="rect">
              <a:avLst/>
            </a:prstGeom>
          </p:spPr>
        </p:pic>
      </p:grp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8BEFFA6A-B275-BB4C-2BAC-AEB5E6C604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EED6EFC-5F2B-F024-4055-4DAD7A2E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8944C73-F4C0-8780-0A90-8DB53F9226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Click to add Sub-title</a:t>
            </a:r>
            <a:endParaRPr lang="en-US" altLang="ja-JP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3A2D3B1-1BF4-E13C-7E6A-1C02CB45309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68002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Cover Hashtag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FE37DB-207B-B8D2-430C-4B385B469709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421082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Cover Hashtag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88188"/>
            <a:ext cx="12192000" cy="219986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73427"/>
            <a:ext cx="12192000" cy="3498573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C272BD-9F44-A515-5289-F5BA23C2D2D2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3466101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Cover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88188"/>
            <a:ext cx="12192000" cy="219986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73427"/>
            <a:ext cx="12192000" cy="3498573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5F59CDA-63C4-C46B-C6E0-F08CA209B33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185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CFA260-42A7-FF03-B0A9-5106CA344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18" name="Picture 17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A09988E2-C227-9B42-2310-2FA7BCE544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0F65EED-1110-732F-1B11-95551A4518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0C6D5-DA76-9057-8F38-600063C35CD1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3DE9AE13-4D32-4551-39E8-4FB29B135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3420F3A-1D8C-4A97-7690-AA5AC1E2E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3BE3448-BCC2-D46A-15EB-E157DC9190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3917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ver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48DB9C-DCF7-0D4F-BD88-98E3E02490F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chemeClr val="accent5"/>
              </a:gs>
              <a:gs pos="10000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altLang="ja-JP"/>
              <a:t>Click icon to add picture. Send your image to the back for logo to display</a:t>
            </a:r>
            <a:endParaRPr lang="en-GB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8DC08F90-D086-622F-9346-FA7E66730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2A07DD5-7476-E78E-877E-5A83444D08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0334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E684D4B-27EC-5164-F9F2-ABD6014621A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9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 Hashta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049E7E-3795-DAE9-480F-C8D274F8AA79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2888764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Divider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6647BFCF-3982-CCAA-7A02-3B65204B9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Divider</a:t>
            </a:r>
            <a:endParaRPr lang="en-GB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3404243-D446-89D8-2EE0-CCCD9B4F8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DC505A-2D26-1889-C779-148711CE95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CF9DBF-C7CC-D860-1ABE-732E6CBB51D6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66B712B-8A22-B5D2-8583-67B6CD410219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DC6CAB-D34C-D60A-CC7D-6395237BF6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71244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Divider">
    <p:bg>
      <p:bgPr>
        <a:gradFill>
          <a:gsLst>
            <a:gs pos="0">
              <a:schemeClr val="accent4"/>
            </a:gs>
            <a:gs pos="100000">
              <a:schemeClr val="tx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sp>
        <p:nvSpPr>
          <p:cNvPr id="18" name="Title 7">
            <a:extLst>
              <a:ext uri="{FF2B5EF4-FFF2-40B4-BE49-F238E27FC236}">
                <a16:creationId xmlns:a16="http://schemas.microsoft.com/office/drawing/2014/main" id="{67CCE83A-7C05-0BA3-56E8-C8A7126C14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Divider</a:t>
            </a:r>
            <a:endParaRPr lang="en-GB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BD5F945-9526-50AB-F03C-81AA1D0392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13BDA52-EACA-ED5B-66AA-1FFC721105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A76DC12-D48C-AF29-5BD9-B74421C476B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78589B3-FC19-2190-2267-26D80CC8775E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D41A6F-C63C-8531-0E7F-25589016F89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297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5000">
                <a:schemeClr val="accent4"/>
              </a:gs>
              <a:gs pos="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7415BBD-F76F-81BF-68BE-F2C1057C715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F625B25-F162-BF73-1F60-40166C74421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A1F4734-E3A6-8C9A-D6C3-CA722AD39B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06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End Slide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9F6752F-C195-900B-743A-3C3A7BB568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F53BE18-10C1-079A-6620-B10DA868A4D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F2FD328-F5A7-CB79-A733-047A8B713FD0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15B43A2-27E6-695E-7478-295E22540D0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4653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End Slide">
    <p:bg>
      <p:bgPr>
        <a:gradFill>
          <a:gsLst>
            <a:gs pos="0">
              <a:schemeClr val="accent4"/>
            </a:gs>
            <a:gs pos="100000">
              <a:schemeClr val="tx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D76C8DB-10B9-4AF5-08BB-850195E11E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331C954-49F8-9DF5-8795-A8BED44ABA0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29E5CDE-09F2-3636-868D-56683312295A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D62FCC-CAB2-0F2C-5800-59A75EF43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0056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fault Cover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8C5AC77-1855-61A1-86D8-42A6577554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57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546DB1B-99CB-5524-57E1-771E0E28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40943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AAD81BE7-DA39-7CC2-3534-B87215AA7266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94363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n Content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03A65A1-9BA3-5FEF-DE29-03D23169B7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7A41A8C1-B8C7-CD46-761F-46CE1B067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CE46B96-3CC5-5C8F-04B9-4CE029F39C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4D2A1FA7-0803-D4CC-504D-5BDE1BEA9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F8EE113-52F0-8B79-0BF0-8E16E67874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2656D415-4863-1D64-3877-DBA6E4130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1537A39-CABD-B23A-D113-CC67D83B4B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D273C62-EB99-279D-64E8-B884873C1D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9504631-2507-0CA3-F9E5-494297A5CA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60B328A-161C-B1DE-AD05-79864CA604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32B228A-159A-2D8A-16F5-F2A802F213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27A143F-F4D2-5A3E-22A8-51FB3E73A9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A5176CA-787A-D4DA-EEF2-076A771A31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72682CC-6D2C-8D80-DBD7-C00C270BCE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8A8336A-008C-A965-E68A-0E864E02ED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82EAC7B-5B4B-53CB-109D-4CC72EF998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4F3D01-94BF-DD9F-673F-CF5F5D6FB2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BC54AC7D-40F8-F738-5162-DD66314085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7E4674F-8891-BABB-F6D9-7791E6333B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9F752569-F23E-EC6E-C511-B8E034158A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C53B2E3-59B9-D488-996E-EE0E7DCEA24E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31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n Content Aurora">
    <p:bg bwMode="ltGray">
      <p:bgPr>
        <a:gradFill flip="none" rotWithShape="1">
          <a:gsLst>
            <a:gs pos="4000">
              <a:schemeClr val="accent5"/>
            </a:gs>
            <a:gs pos="100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AE150103-C9EC-F091-783C-8228210D5B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478929EE-90EC-E796-2FD6-3D3D82FCDB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911E09F-F173-578E-C704-272662FE42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9FECAE49-9679-0CDD-0407-0BAF864160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13C46CF-751D-000D-3F46-7CD49BC54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3C6C9583-E61D-582B-B9F7-A9C2B3611F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BC0CA3EB-96C1-5028-EA40-CB74581DFE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07C6DA12-C67C-87E7-53A4-7C2545D74A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5D0910C9-255F-A524-0C50-A8A611830B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3292D09D-8321-0815-34B0-29B288A611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4F7E66C4-97B3-9428-2D76-AAAB368289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780D0E5D-3D84-5E66-EA78-92C5998599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356BAD5F-B05C-19B7-98B5-8CDE61BD82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612D9248-7969-3866-8568-A6E4BB33F9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0166A944-73A4-AE9E-9D5C-AFA9AE67B4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EF8C358E-4E72-6D47-AC9B-9E98B5D1E3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06F580CB-EA27-B73D-81A6-33C38D857F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A91DDBEF-7B61-2A23-2299-AEEDC64360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00EC9594-0701-921F-7462-BA195E840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76DAD3E8-0F4D-10B6-A548-319AF122BA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F29B8C8-51B6-160A-A9F0-64EDB98E77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F87CC49F-ACC8-5D30-0627-14DD7643BB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147AB53-C691-5013-D7C3-027518C8D5B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0EE76-3E4C-DA2E-5C84-59C444F5754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805073-BB1F-D8CD-4F91-42AE7324BA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37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Aurora">
    <p:bg bwMode="ltGray"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8730EC-DD51-B99C-842B-EFFBD0F67082}"/>
              </a:ext>
            </a:extLst>
          </p:cNvPr>
          <p:cNvSpPr/>
          <p:nvPr userDrawn="1"/>
        </p:nvSpPr>
        <p:spPr>
          <a:xfrm>
            <a:off x="1" y="0"/>
            <a:ext cx="7180735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0"/>
                  <a:alpha val="0"/>
                </a:schemeClr>
              </a:gs>
              <a:gs pos="0">
                <a:schemeClr val="accent1">
                  <a:lumMod val="0"/>
                  <a:alpha val="8000"/>
                </a:schemeClr>
              </a:gs>
            </a:gsLst>
            <a:lin ang="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pic>
        <p:nvPicPr>
          <p:cNvPr id="18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64C3455E-1EFC-A442-358F-8FE75BAFB0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974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3D437056-B5AC-4147-6F6D-1181C07464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2621"/>
            <a:ext cx="12192000" cy="15372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2077065"/>
            <a:ext cx="11191329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226675"/>
            <a:ext cx="2115353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4226675"/>
            <a:ext cx="2108785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4226675"/>
            <a:ext cx="2102217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4226675"/>
            <a:ext cx="2102219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4226675"/>
            <a:ext cx="2102220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B1F28E-6795-78DB-A045-E2E347D989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71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1C44F5D-FB9F-EB95-0B4A-BE0D77BECE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7014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E5E256D-3E41-D488-251F-B196C454B1C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8962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4A599352-4552-0564-9355-1A48F0E32E4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60910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2CBFBCF-1058-BD06-B7E2-2E55A48B9F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6209F34-530D-CDE1-CD15-A8698D02FA57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790962D-06C1-3CFC-3777-BDED79440540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1B0E837-3024-07AB-C0E4-75AE372AF1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59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Solar">
    <p:bg bwMode="ltGray"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86605"/>
            <a:ext cx="11201401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76548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19696"/>
            <a:ext cx="2115353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A8DE2ED-DBE7-A4E0-D02A-184D497FDA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876548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519696"/>
            <a:ext cx="2108785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5A01C05-EB16-96E0-CB56-9A050932A0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876548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519696"/>
            <a:ext cx="2102217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030565E-EC74-E8D4-FA27-5C4180F5BE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876548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519696"/>
            <a:ext cx="2102219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27F6E91-1279-FCB2-1DC4-CF7E6A682D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876548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519696"/>
            <a:ext cx="2102220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6DBEE8A-D32D-7F6C-4A66-A6E5C985AD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06459"/>
            <a:ext cx="12192000" cy="2199861"/>
          </a:xfrm>
          <a:prstGeom prst="rect">
            <a:avLst/>
          </a:prstGeom>
        </p:spPr>
      </p:pic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A2437B87-35D2-DB25-6380-7DECE869E9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11106"/>
            <a:ext cx="12192000" cy="1537252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81A4CE3-A382-B312-22DB-9CEA417306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7818962-C158-8A86-B8FF-DC2CC933A86D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8BB1360-EC5B-42A3-B042-AE778BAB5ED1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2C8B555-8A7B-8A34-3B1E-CF7913D44D1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94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47273F-8383-0B40-A84D-A6E3D5DAB531}"/>
              </a:ext>
            </a:extLst>
          </p:cNvPr>
          <p:cNvSpPr/>
          <p:nvPr userDrawn="1"/>
        </p:nvSpPr>
        <p:spPr>
          <a:xfrm>
            <a:off x="1" y="0"/>
            <a:ext cx="3543300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bg2"/>
              </a:gs>
              <a:gs pos="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172A34A-A47D-0B40-835D-28831DC77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12022" y="3037295"/>
            <a:ext cx="3543300" cy="11505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189" indent="0" algn="ctr">
              <a:buNone/>
              <a:defRPr sz="1333"/>
            </a:lvl2pPr>
            <a:lvl3pPr marL="914377" indent="0" algn="ctr">
              <a:buNone/>
              <a:defRPr sz="1333"/>
            </a:lvl3pPr>
            <a:lvl4pPr marL="1371566" indent="0" algn="ctr">
              <a:buNone/>
              <a:defRPr sz="1333"/>
            </a:lvl4pPr>
            <a:lvl5pPr marL="1828754" indent="0" algn="ctr">
              <a:buNone/>
              <a:defRPr sz="1333"/>
            </a:lvl5pPr>
          </a:lstStyle>
          <a:p>
            <a:pPr lvl="0"/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8B064F4E-61E6-8D43-884D-B02F8BF124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0829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03EE597B-F187-9343-9BDB-C8BFA2AFFF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29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D33AE9B1-FC4C-B64A-A627-4C5DEB4D36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68294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7BDC373-757A-224C-BDE1-7C04B25342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68294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32" name="Title 4">
            <a:extLst>
              <a:ext uri="{FF2B5EF4-FFF2-40B4-BE49-F238E27FC236}">
                <a16:creationId xmlns:a16="http://schemas.microsoft.com/office/drawing/2014/main" id="{738D054A-338D-8647-BDC8-3D1F6F5A5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022" y="1461049"/>
            <a:ext cx="3543300" cy="146583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333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Today’s</a:t>
            </a:r>
            <a:br>
              <a:rPr lang="en-US"/>
            </a:br>
            <a:r>
              <a:rPr lang="en-US"/>
              <a:t>agenda</a:t>
            </a:r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C2AE20-AEB6-8B03-7DCF-535B87E65D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33427" y="469701"/>
            <a:ext cx="7468445" cy="6307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Heading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D54C86CE-629D-346E-54A5-2945D0825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33427" y="1466647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4D21A050-29AF-83A2-3F07-2F1008AD48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90892" y="1463349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pic>
        <p:nvPicPr>
          <p:cNvPr id="19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897AAA94-9C3F-E864-5505-616F8D61C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77D8330D-2FFE-ABA8-B03B-53788C0AB5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0DFB0B7-B1C0-6454-D75C-6DEB1B7091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10829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6576B903-0A56-C02C-1809-877FEC86FF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0829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BB438C97-5166-D0D0-91A9-D5132A704E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8294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106BC8EE-0D99-B1BA-D5DC-DD745D77C20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68294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AC7739C-3175-F4CE-9846-8E401CC9F73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33427" y="3032774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10CD6ECF-6757-1280-EA64-C463D347F3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90892" y="3029475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8C35922-DB58-7397-4CCE-4AEC76EF55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92BCE9C-4DE0-6003-09C3-68DFCEBA67A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BFD647E-090F-7735-AA10-D21B492C516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B09F6A2-415B-7C3F-D9EA-62AC9521F8C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48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Auror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bg2"/>
              </a:gs>
              <a:gs pos="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FAA33E7-AC2A-E048-A128-C3BEF473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CB3347E-4DCC-624E-A84A-7635AAF689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1</a:t>
            </a:r>
            <a:endParaRPr lang="en-GB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2</a:t>
            </a:r>
            <a:endParaRPr lang="en-GB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3</a:t>
            </a:r>
            <a:endParaRPr lang="en-GB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C44F584-F8DF-4133-D15A-C6248AFEC532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18D5958-75DC-A88B-E056-813D8971226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63F82F-CDD7-77DD-F970-FDD5CC70E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15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5FA2283-3783-6918-8ABF-02F2D7F2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897425C-E7C6-EF26-2267-981B3ED352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CC81F2A-A74D-2987-0689-D4C64A66FE0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87D0159-5DE9-A431-5BEF-90232321964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8B40CB5-1B9E-0B5A-DBAB-7970538FCF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60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Sola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4000">
                <a:schemeClr val="bg2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1</a:t>
            </a:r>
            <a:endParaRPr lang="en-GB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2</a:t>
            </a:r>
            <a:endParaRPr lang="en-GB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3</a:t>
            </a:r>
            <a:endParaRPr lang="en-GB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D2C6623-B1A1-CBE6-7D56-C985C857E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9CA7937-B3C2-A7D4-4FBD-41B8005F9A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965CEA7-0C01-109B-B60E-AF24D38589D8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D72F262-A5CE-9603-951D-A010B8A53AD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E594F56-91BF-894F-09E5-BB716D81FF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81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CB8EA15-52E5-1F00-9DAD-86C3E3B033A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2E43174-3AA1-B066-1E68-790DAF2BFE4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1D653FF-4C82-9953-4B35-EE145BE30B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1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5000">
                <a:schemeClr val="accent4"/>
              </a:gs>
              <a:gs pos="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7415BBD-F76F-81BF-68BE-F2C1057C715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F625B25-F162-BF73-1F60-40166C74421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A1F4734-E3A6-8C9A-D6C3-CA722AD39B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70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5FA2283-3783-6918-8ABF-02F2D7F2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897425C-E7C6-EF26-2267-981B3ED352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CC81F2A-A74D-2987-0689-D4C64A66FE0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87D0159-5DE9-A431-5BEF-90232321964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8B40CB5-1B9E-0B5A-DBAB-7970538FCF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053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4B906858-9695-D378-F7E7-2149CDC12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8229600" y="0"/>
            <a:ext cx="3962400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91F1277-26F4-CC9B-EB47-4D21D2A9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B33F1DB-5058-BC67-65C1-AE1D7F987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C40B215-889F-FBA8-7150-3F50A7D8BDD5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3E1A97E-F25D-6473-432A-128EBF9CAE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DAD2E32-1843-2C85-A917-4606E6F75C20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52981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054AED5D-C9DE-1DF2-BCD9-771665D666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6B96B9-71B5-B536-42AA-693AE6BE70B3}"/>
              </a:ext>
            </a:extLst>
          </p:cNvPr>
          <p:cNvSpPr/>
          <p:nvPr userDrawn="1"/>
        </p:nvSpPr>
        <p:spPr>
          <a:xfrm>
            <a:off x="8229600" y="0"/>
            <a:ext cx="396239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4"/>
              </a:gs>
              <a:gs pos="3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0BABBC4-3489-D976-6E61-F322903E7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E4C09AA-B7F9-4D66-7B42-9DC887E3C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47588F6-C97C-F7A0-AA91-FF0964703841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3CDA8A-8AC0-3419-02C9-3D1338E7E8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BB27866-FC52-337F-FCB8-C4A20A574704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17133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7A10823F-AB55-A144-D928-191BFF19E3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48C89493-E0C4-2A21-1144-6E48D6AA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F78B3F8-E34A-04D6-F441-B49D850C4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AA962C6-E258-4D00-B266-EB226D2891A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0C4878B-F6C2-B27A-A785-95D1E41189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73CCF-153C-4422-756E-365675E2E698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19009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E09F8C4E-EBE8-095C-8225-270A00B2BB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2523762-6450-DA1D-8CCC-A6022BD00CD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013C657-D3A3-7731-94BE-B0E43928BF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5BA815F-0991-B6D7-AED2-8BFB8C7BBD2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16591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3B7388A2-24C0-83AB-9328-AAA86D0B6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4"/>
              </a:gs>
              <a:gs pos="5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14597B1-FFFF-8847-2359-01B82ED35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11" name="Content Placeholder 20">
            <a:extLst>
              <a:ext uri="{FF2B5EF4-FFF2-40B4-BE49-F238E27FC236}">
                <a16:creationId xmlns:a16="http://schemas.microsoft.com/office/drawing/2014/main" id="{CB555E74-8201-C10D-0D6F-5D53C85E98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73EA5CF-2BCE-6ED0-1E45-DF867757321A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AD7D7AA-85D5-50E9-A12C-ADF713F603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62AE70E-EB6F-E3A2-29AC-F0995E1C27E3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7645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CFC862CE-42C0-2297-D713-D790C1F20A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8B33E6B-2365-80ED-C0C4-B2FE131BD5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1E0CF8C2-FFF2-E18F-A12A-5C08DE5932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1A8B4A1-6616-00A3-638F-015267BE9B0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286645-F2C5-42F7-1710-136ABCA646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32350DB-E755-4558-A7C2-AABC13CE48E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2">
                    <a:lumMod val="2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25775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4B906858-9695-D378-F7E7-2149CDC12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8229600" y="0"/>
            <a:ext cx="3962400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91F1277-26F4-CC9B-EB47-4D21D2A9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B33F1DB-5058-BC67-65C1-AE1D7F987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C40B215-889F-FBA8-7150-3F50A7D8BDD5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3E1A97E-F25D-6473-432A-128EBF9CAE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DAD2E32-1843-2C85-A917-4606E6F75C20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744162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C0F1608-8C29-59FD-2083-7DA7A209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32981BB-7996-7735-4BE8-498AA7DF071C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24526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0BBE11B-F081-29AE-A18F-EFE2A43521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586363"/>
            <a:ext cx="11201588" cy="3810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altLang="ja-JP"/>
              <a:t>Chart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993E35D-6623-69CE-8CA1-55F2039F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257D134A-1BB6-0635-B3CB-F98D0BFE8E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08834"/>
            <a:ext cx="11201588" cy="406336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9974C37-0035-63B7-3070-D74A0D67414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46053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1" y="1598456"/>
            <a:ext cx="5486399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10672FB-FE69-1CCA-A1F1-FF4A9F39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0809630D-F471-4BBB-6E9E-088BC38D5B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0139" y="1598456"/>
            <a:ext cx="5486400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8791861-9061-2911-D5C6-B6D32174CC6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10404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Banner Three Content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0">
            <a:extLst>
              <a:ext uri="{FF2B5EF4-FFF2-40B4-BE49-F238E27FC236}">
                <a16:creationId xmlns:a16="http://schemas.microsoft.com/office/drawing/2014/main" id="{DC06D534-B3A8-55D8-7E79-067AAF84A6CA}"/>
              </a:ext>
            </a:extLst>
          </p:cNvPr>
          <p:cNvSpPr>
            <a:spLocks noGrp="1"/>
          </p:cNvSpPr>
          <p:nvPr>
            <p:ph sz="quarter" idx="73"/>
          </p:nvPr>
        </p:nvSpPr>
        <p:spPr>
          <a:xfrm>
            <a:off x="456064" y="1331571"/>
            <a:ext cx="5097352" cy="22510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lin ang="10800000" scaled="1"/>
            <a:tileRect/>
          </a:gradFill>
        </p:spPr>
        <p:txBody>
          <a:bodyPr anchor="ctr"/>
          <a:lstStyle>
            <a:lvl1pPr marL="239178" indent="0">
              <a:tabLst/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9178" indent="0">
              <a:buNone/>
              <a:tabLst/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47ADD8-C78F-FC0D-3134-6FBA0EA9F66E}"/>
              </a:ext>
            </a:extLst>
          </p:cNvPr>
          <p:cNvSpPr/>
          <p:nvPr userDrawn="1"/>
        </p:nvSpPr>
        <p:spPr>
          <a:xfrm>
            <a:off x="8191108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50EC1B8-D855-C45B-8B12-1C4BF2923760}"/>
              </a:ext>
            </a:extLst>
          </p:cNvPr>
          <p:cNvSpPr/>
          <p:nvPr userDrawn="1"/>
        </p:nvSpPr>
        <p:spPr>
          <a:xfrm>
            <a:off x="446184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144238-8AF3-AB3D-0645-43CA80A5061A}"/>
              </a:ext>
            </a:extLst>
          </p:cNvPr>
          <p:cNvSpPr/>
          <p:nvPr userDrawn="1"/>
        </p:nvSpPr>
        <p:spPr>
          <a:xfrm>
            <a:off x="74492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370317E8-543F-CAC9-8703-C6A3F52F4CB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684" y="4523519"/>
            <a:ext cx="3466156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AC9025A-C0BE-7B9C-8294-5549A80DE2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4552" y="1331572"/>
            <a:ext cx="6104047" cy="22510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996AFCEA-ADE1-BDB8-385A-BAA173033ECF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744920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292C1C4D-5790-63B4-55EA-F5C54581D032}"/>
              </a:ext>
            </a:extLst>
          </p:cNvPr>
          <p:cNvSpPr>
            <a:spLocks noGrp="1"/>
          </p:cNvSpPr>
          <p:nvPr>
            <p:ph sz="quarter" idx="69"/>
          </p:nvPr>
        </p:nvSpPr>
        <p:spPr>
          <a:xfrm>
            <a:off x="822960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47DCC29A-0DF5-3984-CB3A-73BC9BF1B402}"/>
              </a:ext>
            </a:extLst>
          </p:cNvPr>
          <p:cNvSpPr>
            <a:spLocks noGrp="1"/>
          </p:cNvSpPr>
          <p:nvPr>
            <p:ph sz="quarter" idx="71"/>
          </p:nvPr>
        </p:nvSpPr>
        <p:spPr>
          <a:xfrm>
            <a:off x="448726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58FB43A-42A3-8CA5-6E3F-3A4E378A32CA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4473052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A991B651-7D4B-5CC5-6866-C9081570452E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8191108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2BDE1EB-0B21-F328-EDD3-D69FA87B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44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9CE4DB8F-DD9B-04AA-CCF2-CF990908F4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B77095C-8AE7-BB09-0EBC-117C7ED2A40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80083859-D772-499D-0BE7-E158ACC35505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6A392F5-7E8C-46DD-77D4-0D26BD3D0F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17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Four Content 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4952999" y="0"/>
            <a:ext cx="7239001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EAAF5C6-D883-5F53-823C-6EC6DE87A2B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" y="3868252"/>
            <a:ext cx="4952997" cy="299999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4223626-402A-8FDC-1DAC-75ED99C51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488" y="457200"/>
            <a:ext cx="4228030" cy="11106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US"/>
          </a:p>
        </p:txBody>
      </p:sp>
      <p:sp>
        <p:nvSpPr>
          <p:cNvPr id="29" name="Content Placeholder 20">
            <a:extLst>
              <a:ext uri="{FF2B5EF4-FFF2-40B4-BE49-F238E27FC236}">
                <a16:creationId xmlns:a16="http://schemas.microsoft.com/office/drawing/2014/main" id="{A17B9F5C-96B9-D6F4-3044-AE30285366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17583"/>
            <a:ext cx="4228361" cy="17532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E18D966-B672-C8A8-AFCD-0AD87EEF9777}"/>
              </a:ext>
            </a:extLst>
          </p:cNvPr>
          <p:cNvGrpSpPr/>
          <p:nvPr userDrawn="1"/>
        </p:nvGrpSpPr>
        <p:grpSpPr>
          <a:xfrm>
            <a:off x="8588153" y="342585"/>
            <a:ext cx="161856" cy="6015799"/>
            <a:chOff x="6748423" y="256938"/>
            <a:chExt cx="0" cy="4609786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F3DF6DD-9011-EA98-3DBF-D810863AB5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D07681-04C1-C177-9982-3FC4C94C6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736F171-0CBA-7168-612D-ED9CC31F2C91}"/>
              </a:ext>
            </a:extLst>
          </p:cNvPr>
          <p:cNvGrpSpPr/>
          <p:nvPr userDrawn="1"/>
        </p:nvGrpSpPr>
        <p:grpSpPr>
          <a:xfrm rot="5400000">
            <a:off x="8588153" y="360935"/>
            <a:ext cx="0" cy="6146381"/>
            <a:chOff x="6748423" y="256938"/>
            <a:chExt cx="0" cy="4609786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1F051B1-2881-6CE2-26A9-323170C09A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646865A-9193-8DC7-8A3F-50061EFFA36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Content Placeholder 20">
            <a:extLst>
              <a:ext uri="{FF2B5EF4-FFF2-40B4-BE49-F238E27FC236}">
                <a16:creationId xmlns:a16="http://schemas.microsoft.com/office/drawing/2014/main" id="{D5461126-D8EB-9680-647F-1B601314373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14962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E591D690-B47F-C906-E05F-A1EF3FA2F4F4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6461620" y="593437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8" name="Content Placeholder 20">
            <a:extLst>
              <a:ext uri="{FF2B5EF4-FFF2-40B4-BE49-F238E27FC236}">
                <a16:creationId xmlns:a16="http://schemas.microsoft.com/office/drawing/2014/main" id="{5099867C-B95D-9BBA-B356-98D237153A92}"/>
              </a:ext>
            </a:extLst>
          </p:cNvPr>
          <p:cNvSpPr>
            <a:spLocks noGrp="1"/>
          </p:cNvSpPr>
          <p:nvPr>
            <p:ph sz="quarter" idx="69" hasCustomPrompt="1"/>
          </p:nvPr>
        </p:nvSpPr>
        <p:spPr>
          <a:xfrm>
            <a:off x="8855637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4A74AE21-8AA2-8E86-580F-7F06D391FDEE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802294" y="593437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0" name="Content Placeholder 20">
            <a:extLst>
              <a:ext uri="{FF2B5EF4-FFF2-40B4-BE49-F238E27FC236}">
                <a16:creationId xmlns:a16="http://schemas.microsoft.com/office/drawing/2014/main" id="{0DE4BA33-1BDA-D6C4-A2EE-A8EB2AE2F8E3}"/>
              </a:ext>
            </a:extLst>
          </p:cNvPr>
          <p:cNvSpPr>
            <a:spLocks noGrp="1"/>
          </p:cNvSpPr>
          <p:nvPr>
            <p:ph sz="quarter" idx="71" hasCustomPrompt="1"/>
          </p:nvPr>
        </p:nvSpPr>
        <p:spPr>
          <a:xfrm>
            <a:off x="5514962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E7CDCE38-FD38-8229-62C8-82F2A9947241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461620" y="3747236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2" name="Content Placeholder 20">
            <a:extLst>
              <a:ext uri="{FF2B5EF4-FFF2-40B4-BE49-F238E27FC236}">
                <a16:creationId xmlns:a16="http://schemas.microsoft.com/office/drawing/2014/main" id="{92A59617-6534-577A-0552-2FCAC64167A7}"/>
              </a:ext>
            </a:extLst>
          </p:cNvPr>
          <p:cNvSpPr>
            <a:spLocks noGrp="1"/>
          </p:cNvSpPr>
          <p:nvPr>
            <p:ph sz="quarter" idx="73" hasCustomPrompt="1"/>
          </p:nvPr>
        </p:nvSpPr>
        <p:spPr>
          <a:xfrm>
            <a:off x="8855637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43" name="Picture Placeholder 3">
            <a:extLst>
              <a:ext uri="{FF2B5EF4-FFF2-40B4-BE49-F238E27FC236}">
                <a16:creationId xmlns:a16="http://schemas.microsoft.com/office/drawing/2014/main" id="{636324C2-06A9-5C53-C560-6A8C2A2A63A9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9802294" y="3747236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4" name="Footer Placeholder 4">
            <a:extLst>
              <a:ext uri="{FF2B5EF4-FFF2-40B4-BE49-F238E27FC236}">
                <a16:creationId xmlns:a16="http://schemas.microsoft.com/office/drawing/2014/main" id="{E52218CD-EE25-09CC-7904-328BDBF92ED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45" name="Slide Number Placeholder 3">
            <a:extLst>
              <a:ext uri="{FF2B5EF4-FFF2-40B4-BE49-F238E27FC236}">
                <a16:creationId xmlns:a16="http://schemas.microsoft.com/office/drawing/2014/main" id="{9001A54A-6121-02C5-F783-CD94FC41F65B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983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A person sitting at a table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095455BA-BB54-9DCF-64FB-2E6572BA10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5652655" cy="6858001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4A79B03-8B08-C331-D73A-12A450E7665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20686DF-0570-B3D3-F63E-4BF272D9B5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B946E8A-BD55-1DEF-FD89-91F516DB61C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>
                    <a:lumMod val="7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83F44C70-CBE5-9E66-8A6F-D2377378EFA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9" name="Picture 8" descr="A picture containing device&#10;&#10;Description automatically generated">
            <a:extLst>
              <a:ext uri="{FF2B5EF4-FFF2-40B4-BE49-F238E27FC236}">
                <a16:creationId xmlns:a16="http://schemas.microsoft.com/office/drawing/2014/main" id="{ABE1BA9F-BF0E-7814-B627-A51CA27B8D7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pic>
        <p:nvPicPr>
          <p:cNvPr id="11" name="Picture 10" descr="AvanadeLogoNoTM_AWColor_RGB.png">
            <a:extLst>
              <a:ext uri="{FF2B5EF4-FFF2-40B4-BE49-F238E27FC236}">
                <a16:creationId xmlns:a16="http://schemas.microsoft.com/office/drawing/2014/main" id="{8B551E04-65A3-8997-30CD-D12823E0869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051" y="6226983"/>
            <a:ext cx="1494933" cy="548639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7D1700DA-EA1C-A258-C7FE-D747875BA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828" y="1193800"/>
            <a:ext cx="5814499" cy="11225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Content Placeholder 20">
            <a:extLst>
              <a:ext uri="{FF2B5EF4-FFF2-40B4-BE49-F238E27FC236}">
                <a16:creationId xmlns:a16="http://schemas.microsoft.com/office/drawing/2014/main" id="{ACEDA91A-C8FD-D39B-73FB-27C46B5A455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41828" y="2454183"/>
            <a:ext cx="5816960" cy="25967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6518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A93532-71D0-D05E-6EE7-F2E82D104578}"/>
              </a:ext>
            </a:extLst>
          </p:cNvPr>
          <p:cNvGrpSpPr/>
          <p:nvPr userDrawn="1"/>
        </p:nvGrpSpPr>
        <p:grpSpPr>
          <a:xfrm>
            <a:off x="0" y="4438650"/>
            <a:ext cx="3902176" cy="2419350"/>
            <a:chOff x="0" y="3874168"/>
            <a:chExt cx="4812632" cy="2983832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30A7B0A-F79F-93B1-9BB9-47E04ECD8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r="10526" b="24873"/>
            <a:stretch/>
          </p:blipFill>
          <p:spPr>
            <a:xfrm>
              <a:off x="0" y="5205317"/>
              <a:ext cx="4812632" cy="1652683"/>
            </a:xfrm>
            <a:prstGeom prst="rect">
              <a:avLst/>
            </a:prstGeom>
          </p:spPr>
        </p:pic>
        <p:pic>
          <p:nvPicPr>
            <p:cNvPr id="4" name="Graphic 4">
              <a:extLst>
                <a:ext uri="{FF2B5EF4-FFF2-40B4-BE49-F238E27FC236}">
                  <a16:creationId xmlns:a16="http://schemas.microsoft.com/office/drawing/2014/main" id="{556EA8C8-B054-949F-4116-CED566BE8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9375" t="17544" r="29934" b="38948"/>
            <a:stretch/>
          </p:blipFill>
          <p:spPr>
            <a:xfrm>
              <a:off x="0" y="3874168"/>
              <a:ext cx="3741822" cy="2983832"/>
            </a:xfrm>
            <a:prstGeom prst="rect">
              <a:avLst/>
            </a:prstGeom>
          </p:spPr>
        </p:pic>
      </p:grp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30AE8CE-28F6-38EA-5BF8-DC81ABF0B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AADF01-D003-B82E-57AA-B2A2404F08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Click to add Sub-title</a:t>
            </a:r>
            <a:endParaRPr lang="en-US" altLang="ja-JP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0CBF9A6C-69D1-9665-B19D-FC6E05A177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FF33A66-79A7-FB20-2BBB-90F43508275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6818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9CE2CC-969C-02B6-4879-786B318E4C8C}"/>
              </a:ext>
            </a:extLst>
          </p:cNvPr>
          <p:cNvGrpSpPr/>
          <p:nvPr userDrawn="1"/>
        </p:nvGrpSpPr>
        <p:grpSpPr>
          <a:xfrm>
            <a:off x="9042400" y="0"/>
            <a:ext cx="3149600" cy="1498600"/>
            <a:chOff x="6781800" y="3747544"/>
            <a:chExt cx="2362200" cy="1123950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AAFA0D7-EDAD-407E-9C3A-ACDE027BF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000" t="38103"/>
            <a:stretch/>
          </p:blipFill>
          <p:spPr>
            <a:xfrm>
              <a:off x="6858000" y="3747544"/>
              <a:ext cx="2286000" cy="1021246"/>
            </a:xfrm>
            <a:prstGeom prst="rect">
              <a:avLst/>
            </a:prstGeom>
          </p:spPr>
        </p:pic>
        <p:pic>
          <p:nvPicPr>
            <p:cNvPr id="4" name="Picture 3" descr="A picture containing device&#10;&#10;Description automatically generated">
              <a:extLst>
                <a:ext uri="{FF2B5EF4-FFF2-40B4-BE49-F238E27FC236}">
                  <a16:creationId xmlns:a16="http://schemas.microsoft.com/office/drawing/2014/main" id="{2181FD1D-8A13-107C-7CF7-146150C00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167" t="21698" b="-19184"/>
            <a:stretch/>
          </p:blipFill>
          <p:spPr>
            <a:xfrm>
              <a:off x="6781800" y="3747544"/>
              <a:ext cx="2362200" cy="1123950"/>
            </a:xfrm>
            <a:prstGeom prst="rect">
              <a:avLst/>
            </a:prstGeom>
          </p:spPr>
        </p:pic>
      </p:grp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8BEFFA6A-B275-BB4C-2BAC-AEB5E6C604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EED6EFC-5F2B-F024-4055-4DAD7A2E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8944C73-F4C0-8780-0A90-8DB53F9226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Click to add Sub-title</a:t>
            </a:r>
            <a:endParaRPr lang="en-US" altLang="ja-JP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3A2D3B1-1BF4-E13C-7E6A-1C02CB45309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170043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Cover Hashtag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FE37DB-207B-B8D2-430C-4B385B469709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3369663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Cover Hashtag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88188"/>
            <a:ext cx="12192000" cy="219986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73427"/>
            <a:ext cx="12192000" cy="3498573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C272BD-9F44-A515-5289-F5BA23C2D2D2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1265611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054AED5D-C9DE-1DF2-BCD9-771665D666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6B96B9-71B5-B536-42AA-693AE6BE70B3}"/>
              </a:ext>
            </a:extLst>
          </p:cNvPr>
          <p:cNvSpPr/>
          <p:nvPr userDrawn="1"/>
        </p:nvSpPr>
        <p:spPr>
          <a:xfrm>
            <a:off x="8229600" y="0"/>
            <a:ext cx="396239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4"/>
              </a:gs>
              <a:gs pos="3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0BABBC4-3489-D976-6E61-F322903E7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E4C09AA-B7F9-4D66-7B42-9DC887E3C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47588F6-C97C-F7A0-AA91-FF0964703841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3CDA8A-8AC0-3419-02C9-3D1338E7E8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BB27866-FC52-337F-FCB8-C4A20A574704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2513253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Cover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88188"/>
            <a:ext cx="12192000" cy="219986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73427"/>
            <a:ext cx="12192000" cy="3498573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5F59CDA-63C4-C46B-C6E0-F08CA209B33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779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CFA260-42A7-FF03-B0A9-5106CA344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18" name="Picture 17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A09988E2-C227-9B42-2310-2FA7BCE544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0F65EED-1110-732F-1B11-95551A4518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0C6D5-DA76-9057-8F38-600063C35CD1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3DE9AE13-4D32-4551-39E8-4FB29B135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3420F3A-1D8C-4A97-7690-AA5AC1E2E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3BE3448-BCC2-D46A-15EB-E157DC9190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553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ver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48DB9C-DCF7-0D4F-BD88-98E3E02490F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chemeClr val="accent5"/>
              </a:gs>
              <a:gs pos="10000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altLang="ja-JP"/>
              <a:t>Click icon to add picture. Send your image to the back for logo to display</a:t>
            </a:r>
            <a:endParaRPr lang="en-GB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8DC08F90-D086-622F-9346-FA7E66730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2A07DD5-7476-E78E-877E-5A83444D08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5789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E684D4B-27EC-5164-F9F2-ABD6014621A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16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 Hashta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049E7E-3795-DAE9-480F-C8D274F8AA79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3678098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Divider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6647BFCF-3982-CCAA-7A02-3B65204B9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Divider</a:t>
            </a:r>
            <a:endParaRPr lang="en-GB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3404243-D446-89D8-2EE0-CCCD9B4F8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DC505A-2D26-1889-C779-148711CE95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CF9DBF-C7CC-D860-1ABE-732E6CBB51D6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66B712B-8A22-B5D2-8583-67B6CD410219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DC6CAB-D34C-D60A-CC7D-6395237BF6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21728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Divider">
    <p:bg>
      <p:bgPr>
        <a:gradFill>
          <a:gsLst>
            <a:gs pos="0">
              <a:schemeClr val="accent4"/>
            </a:gs>
            <a:gs pos="100000">
              <a:schemeClr val="tx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sp>
        <p:nvSpPr>
          <p:cNvPr id="18" name="Title 7">
            <a:extLst>
              <a:ext uri="{FF2B5EF4-FFF2-40B4-BE49-F238E27FC236}">
                <a16:creationId xmlns:a16="http://schemas.microsoft.com/office/drawing/2014/main" id="{67CCE83A-7C05-0BA3-56E8-C8A7126C14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Divider</a:t>
            </a:r>
            <a:endParaRPr lang="en-GB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BD5F945-9526-50AB-F03C-81AA1D0392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13BDA52-EACA-ED5B-66AA-1FFC721105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A76DC12-D48C-AF29-5BD9-B74421C476B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78589B3-FC19-2190-2267-26D80CC8775E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D41A6F-C63C-8531-0E7F-25589016F89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24647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End Slide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9F6752F-C195-900B-743A-3C3A7BB568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F53BE18-10C1-079A-6620-B10DA868A4D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F2FD328-F5A7-CB79-A733-047A8B713FD0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15B43A2-27E6-695E-7478-295E22540D0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56034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End Slide">
    <p:bg>
      <p:bgPr>
        <a:gradFill>
          <a:gsLst>
            <a:gs pos="0">
              <a:schemeClr val="accent4"/>
            </a:gs>
            <a:gs pos="100000">
              <a:schemeClr val="tx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D76C8DB-10B9-4AF5-08BB-850195E11E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331C954-49F8-9DF5-8795-A8BED44ABA0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29E5CDE-09F2-3636-868D-56683312295A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D62FCC-CAB2-0F2C-5800-59A75EF43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762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7A10823F-AB55-A144-D928-191BFF19E3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48C89493-E0C4-2A21-1144-6E48D6AA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F78B3F8-E34A-04D6-F441-B49D850C4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AA962C6-E258-4D00-B266-EB226D2891A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0C4878B-F6C2-B27A-A785-95D1E41189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73CCF-153C-4422-756E-365675E2E698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834855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E09F8C4E-EBE8-095C-8225-270A00B2BB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2523762-6450-DA1D-8CCC-A6022BD00CD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013C657-D3A3-7731-94BE-B0E43928BF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5BA815F-0991-B6D7-AED2-8BFB8C7BBD2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2171904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3B7388A2-24C0-83AB-9328-AAA86D0B6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4"/>
              </a:gs>
              <a:gs pos="5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14597B1-FFFF-8847-2359-01B82ED35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11" name="Content Placeholder 20">
            <a:extLst>
              <a:ext uri="{FF2B5EF4-FFF2-40B4-BE49-F238E27FC236}">
                <a16:creationId xmlns:a16="http://schemas.microsoft.com/office/drawing/2014/main" id="{CB555E74-8201-C10D-0D6F-5D53C85E98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73EA5CF-2BCE-6ED0-1E45-DF867757321A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AD7D7AA-85D5-50E9-A12C-ADF713F603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62AE70E-EB6F-E3A2-29AC-F0995E1C27E3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3404535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CFC862CE-42C0-2297-D713-D790C1F20A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8B33E6B-2365-80ED-C0C4-B2FE131BD5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1E0CF8C2-FFF2-E18F-A12A-5C08DE5932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1A8B4A1-6616-00A3-638F-015267BE9B0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286645-F2C5-42F7-1710-136ABCA646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32350DB-E755-4558-A7C2-AABC13CE48E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2">
                    <a:lumMod val="2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1914844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C0F1608-8C29-59FD-2083-7DA7A209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32981BB-7996-7735-4BE8-498AA7DF071C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214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546DB1B-99CB-5524-57E1-771E0E28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40943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AAD81BE7-DA39-7CC2-3534-B87215AA7266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1624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0BBE11B-F081-29AE-A18F-EFE2A43521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586363"/>
            <a:ext cx="11201588" cy="3810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altLang="ja-JP"/>
              <a:t>Chart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993E35D-6623-69CE-8CA1-55F2039F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257D134A-1BB6-0635-B3CB-F98D0BFE8E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08834"/>
            <a:ext cx="11201588" cy="406336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9974C37-0035-63B7-3070-D74A0D67414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9587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1" y="1598456"/>
            <a:ext cx="5486399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10672FB-FE69-1CCA-A1F1-FF4A9F39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0809630D-F471-4BBB-6E9E-088BC38D5B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0139" y="1598456"/>
            <a:ext cx="5486400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8791861-9061-2911-D5C6-B6D32174CC6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1910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Banner Three Content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0">
            <a:extLst>
              <a:ext uri="{FF2B5EF4-FFF2-40B4-BE49-F238E27FC236}">
                <a16:creationId xmlns:a16="http://schemas.microsoft.com/office/drawing/2014/main" id="{DC06D534-B3A8-55D8-7E79-067AAF84A6CA}"/>
              </a:ext>
            </a:extLst>
          </p:cNvPr>
          <p:cNvSpPr>
            <a:spLocks noGrp="1"/>
          </p:cNvSpPr>
          <p:nvPr>
            <p:ph sz="quarter" idx="73"/>
          </p:nvPr>
        </p:nvSpPr>
        <p:spPr>
          <a:xfrm>
            <a:off x="456064" y="1331571"/>
            <a:ext cx="5097352" cy="22510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lin ang="10800000" scaled="1"/>
            <a:tileRect/>
          </a:gradFill>
        </p:spPr>
        <p:txBody>
          <a:bodyPr anchor="ctr"/>
          <a:lstStyle>
            <a:lvl1pPr marL="239178" indent="0">
              <a:tabLst/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9178" indent="0">
              <a:buNone/>
              <a:tabLst/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47ADD8-C78F-FC0D-3134-6FBA0EA9F66E}"/>
              </a:ext>
            </a:extLst>
          </p:cNvPr>
          <p:cNvSpPr/>
          <p:nvPr userDrawn="1"/>
        </p:nvSpPr>
        <p:spPr>
          <a:xfrm>
            <a:off x="8191108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50EC1B8-D855-C45B-8B12-1C4BF2923760}"/>
              </a:ext>
            </a:extLst>
          </p:cNvPr>
          <p:cNvSpPr/>
          <p:nvPr userDrawn="1"/>
        </p:nvSpPr>
        <p:spPr>
          <a:xfrm>
            <a:off x="446184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144238-8AF3-AB3D-0645-43CA80A5061A}"/>
              </a:ext>
            </a:extLst>
          </p:cNvPr>
          <p:cNvSpPr/>
          <p:nvPr userDrawn="1"/>
        </p:nvSpPr>
        <p:spPr>
          <a:xfrm>
            <a:off x="74492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370317E8-543F-CAC9-8703-C6A3F52F4CB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684" y="4523519"/>
            <a:ext cx="3466156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AC9025A-C0BE-7B9C-8294-5549A80DE2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4552" y="1331572"/>
            <a:ext cx="6104047" cy="22510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996AFCEA-ADE1-BDB8-385A-BAA173033ECF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744920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292C1C4D-5790-63B4-55EA-F5C54581D032}"/>
              </a:ext>
            </a:extLst>
          </p:cNvPr>
          <p:cNvSpPr>
            <a:spLocks noGrp="1"/>
          </p:cNvSpPr>
          <p:nvPr>
            <p:ph sz="quarter" idx="69"/>
          </p:nvPr>
        </p:nvSpPr>
        <p:spPr>
          <a:xfrm>
            <a:off x="822960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47DCC29A-0DF5-3984-CB3A-73BC9BF1B402}"/>
              </a:ext>
            </a:extLst>
          </p:cNvPr>
          <p:cNvSpPr>
            <a:spLocks noGrp="1"/>
          </p:cNvSpPr>
          <p:nvPr>
            <p:ph sz="quarter" idx="71"/>
          </p:nvPr>
        </p:nvSpPr>
        <p:spPr>
          <a:xfrm>
            <a:off x="448726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58FB43A-42A3-8CA5-6E3F-3A4E378A32CA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4473052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A991B651-7D4B-5CC5-6866-C9081570452E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8191108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2BDE1EB-0B21-F328-EDD3-D69FA87B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44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9CE4DB8F-DD9B-04AA-CCF2-CF990908F4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B77095C-8AE7-BB09-0EBC-117C7ED2A40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80083859-D772-499D-0BE7-E158ACC35505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6A392F5-7E8C-46DD-77D4-0D26BD3D0F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56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Four Content 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4952999" y="0"/>
            <a:ext cx="7239001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EAAF5C6-D883-5F53-823C-6EC6DE87A2B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" y="3868252"/>
            <a:ext cx="4952997" cy="299999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4223626-402A-8FDC-1DAC-75ED99C51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488" y="457200"/>
            <a:ext cx="4228030" cy="11106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US"/>
          </a:p>
        </p:txBody>
      </p:sp>
      <p:sp>
        <p:nvSpPr>
          <p:cNvPr id="29" name="Content Placeholder 20">
            <a:extLst>
              <a:ext uri="{FF2B5EF4-FFF2-40B4-BE49-F238E27FC236}">
                <a16:creationId xmlns:a16="http://schemas.microsoft.com/office/drawing/2014/main" id="{A17B9F5C-96B9-D6F4-3044-AE30285366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17583"/>
            <a:ext cx="4228361" cy="17532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E18D966-B672-C8A8-AFCD-0AD87EEF9777}"/>
              </a:ext>
            </a:extLst>
          </p:cNvPr>
          <p:cNvGrpSpPr/>
          <p:nvPr userDrawn="1"/>
        </p:nvGrpSpPr>
        <p:grpSpPr>
          <a:xfrm>
            <a:off x="8588153" y="342585"/>
            <a:ext cx="161856" cy="6015799"/>
            <a:chOff x="6748423" y="256938"/>
            <a:chExt cx="0" cy="4609786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F3DF6DD-9011-EA98-3DBF-D810863AB5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D07681-04C1-C177-9982-3FC4C94C6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736F171-0CBA-7168-612D-ED9CC31F2C91}"/>
              </a:ext>
            </a:extLst>
          </p:cNvPr>
          <p:cNvGrpSpPr/>
          <p:nvPr userDrawn="1"/>
        </p:nvGrpSpPr>
        <p:grpSpPr>
          <a:xfrm rot="5400000">
            <a:off x="8588153" y="360935"/>
            <a:ext cx="0" cy="6146381"/>
            <a:chOff x="6748423" y="256938"/>
            <a:chExt cx="0" cy="4609786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1F051B1-2881-6CE2-26A9-323170C09A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646865A-9193-8DC7-8A3F-50061EFFA36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Content Placeholder 20">
            <a:extLst>
              <a:ext uri="{FF2B5EF4-FFF2-40B4-BE49-F238E27FC236}">
                <a16:creationId xmlns:a16="http://schemas.microsoft.com/office/drawing/2014/main" id="{D5461126-D8EB-9680-647F-1B601314373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14962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E591D690-B47F-C906-E05F-A1EF3FA2F4F4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6461620" y="593437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8" name="Content Placeholder 20">
            <a:extLst>
              <a:ext uri="{FF2B5EF4-FFF2-40B4-BE49-F238E27FC236}">
                <a16:creationId xmlns:a16="http://schemas.microsoft.com/office/drawing/2014/main" id="{5099867C-B95D-9BBA-B356-98D237153A92}"/>
              </a:ext>
            </a:extLst>
          </p:cNvPr>
          <p:cNvSpPr>
            <a:spLocks noGrp="1"/>
          </p:cNvSpPr>
          <p:nvPr>
            <p:ph sz="quarter" idx="69" hasCustomPrompt="1"/>
          </p:nvPr>
        </p:nvSpPr>
        <p:spPr>
          <a:xfrm>
            <a:off x="8855637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4A74AE21-8AA2-8E86-580F-7F06D391FDEE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802294" y="593437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0" name="Content Placeholder 20">
            <a:extLst>
              <a:ext uri="{FF2B5EF4-FFF2-40B4-BE49-F238E27FC236}">
                <a16:creationId xmlns:a16="http://schemas.microsoft.com/office/drawing/2014/main" id="{0DE4BA33-1BDA-D6C4-A2EE-A8EB2AE2F8E3}"/>
              </a:ext>
            </a:extLst>
          </p:cNvPr>
          <p:cNvSpPr>
            <a:spLocks noGrp="1"/>
          </p:cNvSpPr>
          <p:nvPr>
            <p:ph sz="quarter" idx="71" hasCustomPrompt="1"/>
          </p:nvPr>
        </p:nvSpPr>
        <p:spPr>
          <a:xfrm>
            <a:off x="5514962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E7CDCE38-FD38-8229-62C8-82F2A9947241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461620" y="3747236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2" name="Content Placeholder 20">
            <a:extLst>
              <a:ext uri="{FF2B5EF4-FFF2-40B4-BE49-F238E27FC236}">
                <a16:creationId xmlns:a16="http://schemas.microsoft.com/office/drawing/2014/main" id="{92A59617-6534-577A-0552-2FCAC64167A7}"/>
              </a:ext>
            </a:extLst>
          </p:cNvPr>
          <p:cNvSpPr>
            <a:spLocks noGrp="1"/>
          </p:cNvSpPr>
          <p:nvPr>
            <p:ph sz="quarter" idx="73" hasCustomPrompt="1"/>
          </p:nvPr>
        </p:nvSpPr>
        <p:spPr>
          <a:xfrm>
            <a:off x="8855637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43" name="Picture Placeholder 3">
            <a:extLst>
              <a:ext uri="{FF2B5EF4-FFF2-40B4-BE49-F238E27FC236}">
                <a16:creationId xmlns:a16="http://schemas.microsoft.com/office/drawing/2014/main" id="{636324C2-06A9-5C53-C560-6A8C2A2A63A9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9802294" y="3747236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4" name="Footer Placeholder 4">
            <a:extLst>
              <a:ext uri="{FF2B5EF4-FFF2-40B4-BE49-F238E27FC236}">
                <a16:creationId xmlns:a16="http://schemas.microsoft.com/office/drawing/2014/main" id="{E52218CD-EE25-09CC-7904-328BDBF92ED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45" name="Slide Number Placeholder 3">
            <a:extLst>
              <a:ext uri="{FF2B5EF4-FFF2-40B4-BE49-F238E27FC236}">
                <a16:creationId xmlns:a16="http://schemas.microsoft.com/office/drawing/2014/main" id="{9001A54A-6121-02C5-F783-CD94FC41F65B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777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A person sitting at a table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095455BA-BB54-9DCF-64FB-2E6572BA10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5652655" cy="6858001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4A79B03-8B08-C331-D73A-12A450E7665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20686DF-0570-B3D3-F63E-4BF272D9B5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B946E8A-BD55-1DEF-FD89-91F516DB61C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>
                    <a:lumMod val="7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83F44C70-CBE5-9E66-8A6F-D2377378EFA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9" name="Picture 8" descr="A picture containing device&#10;&#10;Description automatically generated">
            <a:extLst>
              <a:ext uri="{FF2B5EF4-FFF2-40B4-BE49-F238E27FC236}">
                <a16:creationId xmlns:a16="http://schemas.microsoft.com/office/drawing/2014/main" id="{ABE1BA9F-BF0E-7814-B627-A51CA27B8D7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pic>
        <p:nvPicPr>
          <p:cNvPr id="11" name="Picture 10" descr="AvanadeLogoNoTM_AWColor_RGB.png">
            <a:extLst>
              <a:ext uri="{FF2B5EF4-FFF2-40B4-BE49-F238E27FC236}">
                <a16:creationId xmlns:a16="http://schemas.microsoft.com/office/drawing/2014/main" id="{8B551E04-65A3-8997-30CD-D12823E0869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051" y="6226983"/>
            <a:ext cx="1494933" cy="548639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7D1700DA-EA1C-A258-C7FE-D747875BA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828" y="1193800"/>
            <a:ext cx="5814499" cy="11225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Content Placeholder 20">
            <a:extLst>
              <a:ext uri="{FF2B5EF4-FFF2-40B4-BE49-F238E27FC236}">
                <a16:creationId xmlns:a16="http://schemas.microsoft.com/office/drawing/2014/main" id="{ACEDA91A-C8FD-D39B-73FB-27C46B5A455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41828" y="2454183"/>
            <a:ext cx="5816960" cy="25967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8648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A93532-71D0-D05E-6EE7-F2E82D104578}"/>
              </a:ext>
            </a:extLst>
          </p:cNvPr>
          <p:cNvGrpSpPr/>
          <p:nvPr userDrawn="1"/>
        </p:nvGrpSpPr>
        <p:grpSpPr>
          <a:xfrm>
            <a:off x="0" y="4438650"/>
            <a:ext cx="3902176" cy="2419350"/>
            <a:chOff x="0" y="3874168"/>
            <a:chExt cx="4812632" cy="2983832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30A7B0A-F79F-93B1-9BB9-47E04ECD8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r="10526" b="24873"/>
            <a:stretch/>
          </p:blipFill>
          <p:spPr>
            <a:xfrm>
              <a:off x="0" y="5205317"/>
              <a:ext cx="4812632" cy="1652683"/>
            </a:xfrm>
            <a:prstGeom prst="rect">
              <a:avLst/>
            </a:prstGeom>
          </p:spPr>
        </p:pic>
        <p:pic>
          <p:nvPicPr>
            <p:cNvPr id="4" name="Graphic 4">
              <a:extLst>
                <a:ext uri="{FF2B5EF4-FFF2-40B4-BE49-F238E27FC236}">
                  <a16:creationId xmlns:a16="http://schemas.microsoft.com/office/drawing/2014/main" id="{556EA8C8-B054-949F-4116-CED566BE8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9375" t="17544" r="29934" b="38948"/>
            <a:stretch/>
          </p:blipFill>
          <p:spPr>
            <a:xfrm>
              <a:off x="0" y="3874168"/>
              <a:ext cx="3741822" cy="2983832"/>
            </a:xfrm>
            <a:prstGeom prst="rect">
              <a:avLst/>
            </a:prstGeom>
          </p:spPr>
        </p:pic>
      </p:grp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30AE8CE-28F6-38EA-5BF8-DC81ABF0B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AADF01-D003-B82E-57AA-B2A2404F08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Click to add Sub-title</a:t>
            </a:r>
            <a:endParaRPr lang="en-US" altLang="ja-JP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0CBF9A6C-69D1-9665-B19D-FC6E05A177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FF33A66-79A7-FB20-2BBB-90F43508275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3308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9CE2CC-969C-02B6-4879-786B318E4C8C}"/>
              </a:ext>
            </a:extLst>
          </p:cNvPr>
          <p:cNvGrpSpPr/>
          <p:nvPr userDrawn="1"/>
        </p:nvGrpSpPr>
        <p:grpSpPr>
          <a:xfrm>
            <a:off x="9042400" y="0"/>
            <a:ext cx="3149600" cy="1498600"/>
            <a:chOff x="6781800" y="3747544"/>
            <a:chExt cx="2362200" cy="1123950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AAFA0D7-EDAD-407E-9C3A-ACDE027BF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000" t="38103"/>
            <a:stretch/>
          </p:blipFill>
          <p:spPr>
            <a:xfrm>
              <a:off x="6858000" y="3747544"/>
              <a:ext cx="2286000" cy="1021246"/>
            </a:xfrm>
            <a:prstGeom prst="rect">
              <a:avLst/>
            </a:prstGeom>
          </p:spPr>
        </p:pic>
        <p:pic>
          <p:nvPicPr>
            <p:cNvPr id="4" name="Picture 3" descr="A picture containing device&#10;&#10;Description automatically generated">
              <a:extLst>
                <a:ext uri="{FF2B5EF4-FFF2-40B4-BE49-F238E27FC236}">
                  <a16:creationId xmlns:a16="http://schemas.microsoft.com/office/drawing/2014/main" id="{2181FD1D-8A13-107C-7CF7-146150C00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167" t="21698" b="-19184"/>
            <a:stretch/>
          </p:blipFill>
          <p:spPr>
            <a:xfrm>
              <a:off x="6781800" y="3747544"/>
              <a:ext cx="2362200" cy="1123950"/>
            </a:xfrm>
            <a:prstGeom prst="rect">
              <a:avLst/>
            </a:prstGeom>
          </p:spPr>
        </p:pic>
      </p:grp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8BEFFA6A-B275-BB4C-2BAC-AEB5E6C604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EED6EFC-5F2B-F024-4055-4DAD7A2E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8944C73-F4C0-8780-0A90-8DB53F9226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Click to add Sub-title</a:t>
            </a:r>
            <a:endParaRPr lang="en-US" altLang="ja-JP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3A2D3B1-1BF4-E13C-7E6A-1C02CB45309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8884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Cover Hashtag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FE37DB-207B-B8D2-430C-4B385B469709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1172975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Cover Hashtag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88188"/>
            <a:ext cx="12192000" cy="219986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73427"/>
            <a:ext cx="12192000" cy="3498573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C272BD-9F44-A515-5289-F5BA23C2D2D2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2038286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Cover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88188"/>
            <a:ext cx="12192000" cy="219986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73427"/>
            <a:ext cx="12192000" cy="3498573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5F59CDA-63C4-C46B-C6E0-F08CA209B33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62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n Content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03A65A1-9BA3-5FEF-DE29-03D23169B7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7A41A8C1-B8C7-CD46-761F-46CE1B067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CE46B96-3CC5-5C8F-04B9-4CE029F39C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4D2A1FA7-0803-D4CC-504D-5BDE1BEA9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F8EE113-52F0-8B79-0BF0-8E16E67874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2656D415-4863-1D64-3877-DBA6E4130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1537A39-CABD-B23A-D113-CC67D83B4B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D273C62-EB99-279D-64E8-B884873C1D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9504631-2507-0CA3-F9E5-494297A5CA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60B328A-161C-B1DE-AD05-79864CA604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32B228A-159A-2D8A-16F5-F2A802F213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27A143F-F4D2-5A3E-22A8-51FB3E73A9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A5176CA-787A-D4DA-EEF2-076A771A31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72682CC-6D2C-8D80-DBD7-C00C270BCE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8A8336A-008C-A965-E68A-0E864E02ED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82EAC7B-5B4B-53CB-109D-4CC72EF998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4F3D01-94BF-DD9F-673F-CF5F5D6FB2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BC54AC7D-40F8-F738-5162-DD66314085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7E4674F-8891-BABB-F6D9-7791E6333B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9F752569-F23E-EC6E-C511-B8E034158A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C53B2E3-59B9-D488-996E-EE0E7DCEA24E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399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CFA260-42A7-FF03-B0A9-5106CA344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18" name="Picture 17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A09988E2-C227-9B42-2310-2FA7BCE544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0F65EED-1110-732F-1B11-95551A4518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0C6D5-DA76-9057-8F38-600063C35CD1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3DE9AE13-4D32-4551-39E8-4FB29B135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3420F3A-1D8C-4A97-7690-AA5AC1E2E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3BE3448-BCC2-D46A-15EB-E157DC9190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438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ver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48DB9C-DCF7-0D4F-BD88-98E3E02490F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chemeClr val="accent5"/>
              </a:gs>
              <a:gs pos="10000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altLang="ja-JP"/>
              <a:t>Click icon to add picture. Send your image to the back for logo to display</a:t>
            </a:r>
            <a:endParaRPr lang="en-GB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8DC08F90-D086-622F-9346-FA7E66730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2A07DD5-7476-E78E-877E-5A83444D08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1179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E684D4B-27EC-5164-F9F2-ABD6014621A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86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 Hashta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049E7E-3795-DAE9-480F-C8D274F8AA79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4043578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Divider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6647BFCF-3982-CCAA-7A02-3B65204B9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Divider</a:t>
            </a:r>
            <a:endParaRPr lang="en-GB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3404243-D446-89D8-2EE0-CCCD9B4F8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DC505A-2D26-1889-C779-148711CE95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CF9DBF-C7CC-D860-1ABE-732E6CBB51D6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66B712B-8A22-B5D2-8583-67B6CD410219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DC6CAB-D34C-D60A-CC7D-6395237BF6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219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Divider">
    <p:bg>
      <p:bgPr>
        <a:gradFill>
          <a:gsLst>
            <a:gs pos="0">
              <a:schemeClr val="accent4"/>
            </a:gs>
            <a:gs pos="100000">
              <a:schemeClr val="tx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sp>
        <p:nvSpPr>
          <p:cNvPr id="18" name="Title 7">
            <a:extLst>
              <a:ext uri="{FF2B5EF4-FFF2-40B4-BE49-F238E27FC236}">
                <a16:creationId xmlns:a16="http://schemas.microsoft.com/office/drawing/2014/main" id="{67CCE83A-7C05-0BA3-56E8-C8A7126C14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Divider</a:t>
            </a:r>
            <a:endParaRPr lang="en-GB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BD5F945-9526-50AB-F03C-81AA1D0392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13BDA52-EACA-ED5B-66AA-1FFC721105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A76DC12-D48C-AF29-5BD9-B74421C476B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78589B3-FC19-2190-2267-26D80CC8775E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D41A6F-C63C-8531-0E7F-25589016F89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8589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End Slide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9F6752F-C195-900B-743A-3C3A7BB568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F53BE18-10C1-079A-6620-B10DA868A4D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F2FD328-F5A7-CB79-A733-047A8B713FD0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15B43A2-27E6-695E-7478-295E22540D0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289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End Slide">
    <p:bg>
      <p:bgPr>
        <a:gradFill>
          <a:gsLst>
            <a:gs pos="0">
              <a:schemeClr val="accent4"/>
            </a:gs>
            <a:gs pos="100000">
              <a:schemeClr val="tx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D76C8DB-10B9-4AF5-08BB-850195E11E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331C954-49F8-9DF5-8795-A8BED44ABA0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29E5CDE-09F2-3636-868D-56683312295A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D62FCC-CAB2-0F2C-5800-59A75EF43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8049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fault Cover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8C5AC77-1855-61A1-86D8-42A6577554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4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546DB1B-99CB-5524-57E1-771E0E28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40943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AAD81BE7-DA39-7CC2-3534-B87215AA7266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4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n Content Aurora">
    <p:bg bwMode="ltGray">
      <p:bgPr>
        <a:gradFill flip="none" rotWithShape="1">
          <a:gsLst>
            <a:gs pos="4000">
              <a:schemeClr val="accent5"/>
            </a:gs>
            <a:gs pos="100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AE150103-C9EC-F091-783C-8228210D5B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478929EE-90EC-E796-2FD6-3D3D82FCDB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911E09F-F173-578E-C704-272662FE42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9FECAE49-9679-0CDD-0407-0BAF864160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13C46CF-751D-000D-3F46-7CD49BC54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3C6C9583-E61D-582B-B9F7-A9C2B3611F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BC0CA3EB-96C1-5028-EA40-CB74581DFE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07C6DA12-C67C-87E7-53A4-7C2545D74A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5D0910C9-255F-A524-0C50-A8A611830B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3292D09D-8321-0815-34B0-29B288A611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4F7E66C4-97B3-9428-2D76-AAAB368289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780D0E5D-3D84-5E66-EA78-92C5998599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356BAD5F-B05C-19B7-98B5-8CDE61BD82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612D9248-7969-3866-8568-A6E4BB33F9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0166A944-73A4-AE9E-9D5C-AFA9AE67B4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EF8C358E-4E72-6D47-AC9B-9E98B5D1E3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06F580CB-EA27-B73D-81A6-33C38D857F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A91DDBEF-7B61-2A23-2299-AEEDC64360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00EC9594-0701-921F-7462-BA195E840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76DAD3E8-0F4D-10B6-A548-319AF122BA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F29B8C8-51B6-160A-A9F0-64EDB98E77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F87CC49F-ACC8-5D30-0627-14DD7643BB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147AB53-C691-5013-D7C3-027518C8D5B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0EE76-3E4C-DA2E-5C84-59C444F5754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805073-BB1F-D8CD-4F91-42AE7324BA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69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n Content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03A65A1-9BA3-5FEF-DE29-03D23169B7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7A41A8C1-B8C7-CD46-761F-46CE1B067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CE46B96-3CC5-5C8F-04B9-4CE029F39C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4D2A1FA7-0803-D4CC-504D-5BDE1BEA9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F8EE113-52F0-8B79-0BF0-8E16E67874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2656D415-4863-1D64-3877-DBA6E4130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1537A39-CABD-B23A-D113-CC67D83B4B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D273C62-EB99-279D-64E8-B884873C1D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9504631-2507-0CA3-F9E5-494297A5CA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60B328A-161C-B1DE-AD05-79864CA604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32B228A-159A-2D8A-16F5-F2A802F213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27A143F-F4D2-5A3E-22A8-51FB3E73A9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A5176CA-787A-D4DA-EEF2-076A771A31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72682CC-6D2C-8D80-DBD7-C00C270BCE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8A8336A-008C-A965-E68A-0E864E02ED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82EAC7B-5B4B-53CB-109D-4CC72EF998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4F3D01-94BF-DD9F-673F-CF5F5D6FB2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BC54AC7D-40F8-F738-5162-DD66314085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7E4674F-8891-BABB-F6D9-7791E6333B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9F752569-F23E-EC6E-C511-B8E034158A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C53B2E3-59B9-D488-996E-EE0E7DCEA24E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671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n Content Aurora">
    <p:bg bwMode="ltGray">
      <p:bgPr>
        <a:gradFill flip="none" rotWithShape="1">
          <a:gsLst>
            <a:gs pos="4000">
              <a:schemeClr val="accent5"/>
            </a:gs>
            <a:gs pos="100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AE150103-C9EC-F091-783C-8228210D5B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478929EE-90EC-E796-2FD6-3D3D82FCDB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911E09F-F173-578E-C704-272662FE42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9FECAE49-9679-0CDD-0407-0BAF864160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13C46CF-751D-000D-3F46-7CD49BC54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3C6C9583-E61D-582B-B9F7-A9C2B3611F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BC0CA3EB-96C1-5028-EA40-CB74581DFE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07C6DA12-C67C-87E7-53A4-7C2545D74A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5D0910C9-255F-A524-0C50-A8A611830B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3292D09D-8321-0815-34B0-29B288A611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4F7E66C4-97B3-9428-2D76-AAAB368289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780D0E5D-3D84-5E66-EA78-92C5998599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356BAD5F-B05C-19B7-98B5-8CDE61BD82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612D9248-7969-3866-8568-A6E4BB33F9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0166A944-73A4-AE9E-9D5C-AFA9AE67B4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EF8C358E-4E72-6D47-AC9B-9E98B5D1E3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06F580CB-EA27-B73D-81A6-33C38D857F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A91DDBEF-7B61-2A23-2299-AEEDC64360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00EC9594-0701-921F-7462-BA195E840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76DAD3E8-0F4D-10B6-A548-319AF122BA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F29B8C8-51B6-160A-A9F0-64EDB98E77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F87CC49F-ACC8-5D30-0627-14DD7643BB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147AB53-C691-5013-D7C3-027518C8D5B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0EE76-3E4C-DA2E-5C84-59C444F5754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805073-BB1F-D8CD-4F91-42AE7324BA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36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Aurora">
    <p:bg bwMode="ltGray"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8730EC-DD51-B99C-842B-EFFBD0F67082}"/>
              </a:ext>
            </a:extLst>
          </p:cNvPr>
          <p:cNvSpPr/>
          <p:nvPr userDrawn="1"/>
        </p:nvSpPr>
        <p:spPr>
          <a:xfrm>
            <a:off x="1" y="0"/>
            <a:ext cx="7180735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0"/>
                  <a:alpha val="0"/>
                </a:schemeClr>
              </a:gs>
              <a:gs pos="0">
                <a:schemeClr val="accent1">
                  <a:lumMod val="0"/>
                  <a:alpha val="8000"/>
                </a:schemeClr>
              </a:gs>
            </a:gsLst>
            <a:lin ang="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pic>
        <p:nvPicPr>
          <p:cNvPr id="18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64C3455E-1EFC-A442-358F-8FE75BAFB0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974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3D437056-B5AC-4147-6F6D-1181C07464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2621"/>
            <a:ext cx="12192000" cy="15372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2077065"/>
            <a:ext cx="11191329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226675"/>
            <a:ext cx="2115353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4226675"/>
            <a:ext cx="2108785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4226675"/>
            <a:ext cx="2102217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4226675"/>
            <a:ext cx="2102219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4226675"/>
            <a:ext cx="2102220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B1F28E-6795-78DB-A045-E2E347D989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71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1C44F5D-FB9F-EB95-0B4A-BE0D77BECE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7014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E5E256D-3E41-D488-251F-B196C454B1C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8962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4A599352-4552-0564-9355-1A48F0E32E4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60910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2CBFBCF-1058-BD06-B7E2-2E55A48B9F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6209F34-530D-CDE1-CD15-A8698D02FA57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790962D-06C1-3CFC-3777-BDED79440540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1B0E837-3024-07AB-C0E4-75AE372AF1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10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Solar">
    <p:bg bwMode="ltGray"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86605"/>
            <a:ext cx="11201401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76548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19696"/>
            <a:ext cx="2115353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A8DE2ED-DBE7-A4E0-D02A-184D497FDA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876548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519696"/>
            <a:ext cx="2108785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5A01C05-EB16-96E0-CB56-9A050932A0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876548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519696"/>
            <a:ext cx="2102217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030565E-EC74-E8D4-FA27-5C4180F5BE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876548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519696"/>
            <a:ext cx="2102219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27F6E91-1279-FCB2-1DC4-CF7E6A682D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876548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519696"/>
            <a:ext cx="2102220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6DBEE8A-D32D-7F6C-4A66-A6E5C985AD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06459"/>
            <a:ext cx="12192000" cy="2199861"/>
          </a:xfrm>
          <a:prstGeom prst="rect">
            <a:avLst/>
          </a:prstGeom>
        </p:spPr>
      </p:pic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A2437B87-35D2-DB25-6380-7DECE869E9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11106"/>
            <a:ext cx="12192000" cy="1537252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81A4CE3-A382-B312-22DB-9CEA417306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7818962-C158-8A86-B8FF-DC2CC933A86D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8BB1360-EC5B-42A3-B042-AE778BAB5ED1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2C8B555-8A7B-8A34-3B1E-CF7913D44D1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67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47273F-8383-0B40-A84D-A6E3D5DAB531}"/>
              </a:ext>
            </a:extLst>
          </p:cNvPr>
          <p:cNvSpPr/>
          <p:nvPr userDrawn="1"/>
        </p:nvSpPr>
        <p:spPr>
          <a:xfrm>
            <a:off x="1" y="0"/>
            <a:ext cx="3543300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bg2"/>
              </a:gs>
              <a:gs pos="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172A34A-A47D-0B40-835D-28831DC77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12022" y="3037295"/>
            <a:ext cx="3543300" cy="11505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189" indent="0" algn="ctr">
              <a:buNone/>
              <a:defRPr sz="1333"/>
            </a:lvl2pPr>
            <a:lvl3pPr marL="914377" indent="0" algn="ctr">
              <a:buNone/>
              <a:defRPr sz="1333"/>
            </a:lvl3pPr>
            <a:lvl4pPr marL="1371566" indent="0" algn="ctr">
              <a:buNone/>
              <a:defRPr sz="1333"/>
            </a:lvl4pPr>
            <a:lvl5pPr marL="1828754" indent="0" algn="ctr">
              <a:buNone/>
              <a:defRPr sz="1333"/>
            </a:lvl5pPr>
          </a:lstStyle>
          <a:p>
            <a:pPr lvl="0"/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8B064F4E-61E6-8D43-884D-B02F8BF124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0829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03EE597B-F187-9343-9BDB-C8BFA2AFFF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29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D33AE9B1-FC4C-B64A-A627-4C5DEB4D36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68294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7BDC373-757A-224C-BDE1-7C04B25342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68294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32" name="Title 4">
            <a:extLst>
              <a:ext uri="{FF2B5EF4-FFF2-40B4-BE49-F238E27FC236}">
                <a16:creationId xmlns:a16="http://schemas.microsoft.com/office/drawing/2014/main" id="{738D054A-338D-8647-BDC8-3D1F6F5A5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022" y="1461049"/>
            <a:ext cx="3543300" cy="146583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333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Today’s</a:t>
            </a:r>
            <a:br>
              <a:rPr lang="en-US"/>
            </a:br>
            <a:r>
              <a:rPr lang="en-US"/>
              <a:t>agenda</a:t>
            </a:r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C2AE20-AEB6-8B03-7DCF-535B87E65D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33427" y="469701"/>
            <a:ext cx="7468445" cy="6307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Heading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D54C86CE-629D-346E-54A5-2945D0825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33427" y="1466647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4D21A050-29AF-83A2-3F07-2F1008AD48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90892" y="1463349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pic>
        <p:nvPicPr>
          <p:cNvPr id="19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897AAA94-9C3F-E864-5505-616F8D61C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77D8330D-2FFE-ABA8-B03B-53788C0AB5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0DFB0B7-B1C0-6454-D75C-6DEB1B7091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10829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6576B903-0A56-C02C-1809-877FEC86FF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0829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BB438C97-5166-D0D0-91A9-D5132A704E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8294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106BC8EE-0D99-B1BA-D5DC-DD745D77C20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68294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AC7739C-3175-F4CE-9846-8E401CC9F73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33427" y="3032774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10CD6ECF-6757-1280-EA64-C463D347F3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90892" y="3029475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8C35922-DB58-7397-4CCE-4AEC76EF55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92BCE9C-4DE0-6003-09C3-68DFCEBA67A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BFD647E-090F-7735-AA10-D21B492C516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B09F6A2-415B-7C3F-D9EA-62AC9521F8C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91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Auror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bg2"/>
              </a:gs>
              <a:gs pos="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FAA33E7-AC2A-E048-A128-C3BEF473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CB3347E-4DCC-624E-A84A-7635AAF689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1</a:t>
            </a:r>
            <a:endParaRPr lang="en-GB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2</a:t>
            </a:r>
            <a:endParaRPr lang="en-GB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3</a:t>
            </a:r>
            <a:endParaRPr lang="en-GB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C44F584-F8DF-4133-D15A-C6248AFEC532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18D5958-75DC-A88B-E056-813D8971226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63F82F-CDD7-77DD-F970-FDD5CC70E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4355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Sola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4000">
                <a:schemeClr val="bg2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1</a:t>
            </a:r>
            <a:endParaRPr lang="en-GB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2</a:t>
            </a:r>
            <a:endParaRPr lang="en-GB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3</a:t>
            </a:r>
            <a:endParaRPr lang="en-GB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D2C6623-B1A1-CBE6-7D56-C985C857E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9CA7937-B3C2-A7D4-4FBD-41B8005F9A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965CEA7-0C01-109B-B60E-AF24D38589D8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D72F262-A5CE-9603-951D-A010B8A53AD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E594F56-91BF-894F-09E5-BB716D81FF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37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CB8EA15-52E5-1F00-9DAD-86C3E3B033A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2E43174-3AA1-B066-1E68-790DAF2BFE4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1D653FF-4C82-9953-4B35-EE145BE30B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72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5000">
                <a:schemeClr val="accent4"/>
              </a:gs>
              <a:gs pos="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7415BBD-F76F-81BF-68BE-F2C1057C715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F625B25-F162-BF73-1F60-40166C74421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A1F4734-E3A6-8C9A-D6C3-CA722AD39B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1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5FA2283-3783-6918-8ABF-02F2D7F2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897425C-E7C6-EF26-2267-981B3ED352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CC81F2A-A74D-2987-0689-D4C64A66FE0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87D0159-5DE9-A431-5BEF-90232321964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8B40CB5-1B9E-0B5A-DBAB-7970538FCF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138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Aurora">
    <p:bg bwMode="ltGray"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8730EC-DD51-B99C-842B-EFFBD0F67082}"/>
              </a:ext>
            </a:extLst>
          </p:cNvPr>
          <p:cNvSpPr/>
          <p:nvPr userDrawn="1"/>
        </p:nvSpPr>
        <p:spPr>
          <a:xfrm>
            <a:off x="1" y="0"/>
            <a:ext cx="7180735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0"/>
                  <a:alpha val="0"/>
                </a:schemeClr>
              </a:gs>
              <a:gs pos="0">
                <a:schemeClr val="accent1">
                  <a:lumMod val="0"/>
                  <a:alpha val="8000"/>
                </a:schemeClr>
              </a:gs>
            </a:gsLst>
            <a:lin ang="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pic>
        <p:nvPicPr>
          <p:cNvPr id="18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64C3455E-1EFC-A442-358F-8FE75BAFB0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974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3D437056-B5AC-4147-6F6D-1181C07464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2621"/>
            <a:ext cx="12192000" cy="15372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2077065"/>
            <a:ext cx="11191329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226675"/>
            <a:ext cx="2115353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4226675"/>
            <a:ext cx="2108785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4226675"/>
            <a:ext cx="2102217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4226675"/>
            <a:ext cx="2102219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4226675"/>
            <a:ext cx="2102220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B1F28E-6795-78DB-A045-E2E347D989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71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1C44F5D-FB9F-EB95-0B4A-BE0D77BECE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7014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E5E256D-3E41-D488-251F-B196C454B1C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8962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4A599352-4552-0564-9355-1A48F0E32E4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60910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2CBFBCF-1058-BD06-B7E2-2E55A48B9F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6209F34-530D-CDE1-CD15-A8698D02FA57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790962D-06C1-3CFC-3777-BDED79440540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1B0E837-3024-07AB-C0E4-75AE372AF1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87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4B906858-9695-D378-F7E7-2149CDC12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8229600" y="0"/>
            <a:ext cx="3962400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91F1277-26F4-CC9B-EB47-4D21D2A9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B33F1DB-5058-BC67-65C1-AE1D7F987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C40B215-889F-FBA8-7150-3F50A7D8BDD5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3E1A97E-F25D-6473-432A-128EBF9CAE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DAD2E32-1843-2C85-A917-4606E6F75C20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825669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054AED5D-C9DE-1DF2-BCD9-771665D666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6B96B9-71B5-B536-42AA-693AE6BE70B3}"/>
              </a:ext>
            </a:extLst>
          </p:cNvPr>
          <p:cNvSpPr/>
          <p:nvPr userDrawn="1"/>
        </p:nvSpPr>
        <p:spPr>
          <a:xfrm>
            <a:off x="8229600" y="0"/>
            <a:ext cx="396239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4"/>
              </a:gs>
              <a:gs pos="3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0BABBC4-3489-D976-6E61-F322903E7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E4C09AA-B7F9-4D66-7B42-9DC887E3C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47588F6-C97C-F7A0-AA91-FF0964703841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3CDA8A-8AC0-3419-02C9-3D1338E7E8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BB27866-FC52-337F-FCB8-C4A20A574704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2309533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7A10823F-AB55-A144-D928-191BFF19E3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48C89493-E0C4-2A21-1144-6E48D6AA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F78B3F8-E34A-04D6-F441-B49D850C4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AA962C6-E258-4D00-B266-EB226D2891A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0C4878B-F6C2-B27A-A785-95D1E41189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73CCF-153C-4422-756E-365675E2E698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516905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E09F8C4E-EBE8-095C-8225-270A00B2BB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2523762-6450-DA1D-8CCC-A6022BD00CD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013C657-D3A3-7731-94BE-B0E43928BF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5BA815F-0991-B6D7-AED2-8BFB8C7BBD2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98627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3B7388A2-24C0-83AB-9328-AAA86D0B6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4"/>
              </a:gs>
              <a:gs pos="5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14597B1-FFFF-8847-2359-01B82ED35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11" name="Content Placeholder 20">
            <a:extLst>
              <a:ext uri="{FF2B5EF4-FFF2-40B4-BE49-F238E27FC236}">
                <a16:creationId xmlns:a16="http://schemas.microsoft.com/office/drawing/2014/main" id="{CB555E74-8201-C10D-0D6F-5D53C85E98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73EA5CF-2BCE-6ED0-1E45-DF867757321A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AD7D7AA-85D5-50E9-A12C-ADF713F603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62AE70E-EB6F-E3A2-29AC-F0995E1C27E3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3735397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CFC862CE-42C0-2297-D713-D790C1F20A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8B33E6B-2365-80ED-C0C4-B2FE131BD5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1E0CF8C2-FFF2-E18F-A12A-5C08DE5932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1A8B4A1-6616-00A3-638F-015267BE9B0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286645-F2C5-42F7-1710-136ABCA646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32350DB-E755-4558-A7C2-AABC13CE48E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2">
                    <a:lumMod val="2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751879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C0F1608-8C29-59FD-2083-7DA7A209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32981BB-7996-7735-4BE8-498AA7DF071C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20103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0BBE11B-F081-29AE-A18F-EFE2A43521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586363"/>
            <a:ext cx="11201588" cy="3810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altLang="ja-JP"/>
              <a:t>Chart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993E35D-6623-69CE-8CA1-55F2039F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257D134A-1BB6-0635-B3CB-F98D0BFE8E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08834"/>
            <a:ext cx="11201588" cy="406336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9974C37-0035-63B7-3070-D74A0D67414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0267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1" y="1598456"/>
            <a:ext cx="5486399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10672FB-FE69-1CCA-A1F1-FF4A9F39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0809630D-F471-4BBB-6E9E-088BC38D5B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0139" y="1598456"/>
            <a:ext cx="5486400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8791861-9061-2911-D5C6-B6D32174CC6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25673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Banner Three Content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0">
            <a:extLst>
              <a:ext uri="{FF2B5EF4-FFF2-40B4-BE49-F238E27FC236}">
                <a16:creationId xmlns:a16="http://schemas.microsoft.com/office/drawing/2014/main" id="{DC06D534-B3A8-55D8-7E79-067AAF84A6CA}"/>
              </a:ext>
            </a:extLst>
          </p:cNvPr>
          <p:cNvSpPr>
            <a:spLocks noGrp="1"/>
          </p:cNvSpPr>
          <p:nvPr>
            <p:ph sz="quarter" idx="73"/>
          </p:nvPr>
        </p:nvSpPr>
        <p:spPr>
          <a:xfrm>
            <a:off x="456064" y="1331571"/>
            <a:ext cx="5097352" cy="22510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lin ang="10800000" scaled="1"/>
            <a:tileRect/>
          </a:gradFill>
        </p:spPr>
        <p:txBody>
          <a:bodyPr anchor="ctr"/>
          <a:lstStyle>
            <a:lvl1pPr marL="239178" indent="0">
              <a:tabLst/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9178" indent="0">
              <a:buNone/>
              <a:tabLst/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47ADD8-C78F-FC0D-3134-6FBA0EA9F66E}"/>
              </a:ext>
            </a:extLst>
          </p:cNvPr>
          <p:cNvSpPr/>
          <p:nvPr userDrawn="1"/>
        </p:nvSpPr>
        <p:spPr>
          <a:xfrm>
            <a:off x="8191108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50EC1B8-D855-C45B-8B12-1C4BF2923760}"/>
              </a:ext>
            </a:extLst>
          </p:cNvPr>
          <p:cNvSpPr/>
          <p:nvPr userDrawn="1"/>
        </p:nvSpPr>
        <p:spPr>
          <a:xfrm>
            <a:off x="446184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144238-8AF3-AB3D-0645-43CA80A5061A}"/>
              </a:ext>
            </a:extLst>
          </p:cNvPr>
          <p:cNvSpPr/>
          <p:nvPr userDrawn="1"/>
        </p:nvSpPr>
        <p:spPr>
          <a:xfrm>
            <a:off x="74492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370317E8-543F-CAC9-8703-C6A3F52F4CB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684" y="4523519"/>
            <a:ext cx="3466156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AC9025A-C0BE-7B9C-8294-5549A80DE2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4552" y="1331572"/>
            <a:ext cx="6104047" cy="22510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996AFCEA-ADE1-BDB8-385A-BAA173033ECF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744920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292C1C4D-5790-63B4-55EA-F5C54581D032}"/>
              </a:ext>
            </a:extLst>
          </p:cNvPr>
          <p:cNvSpPr>
            <a:spLocks noGrp="1"/>
          </p:cNvSpPr>
          <p:nvPr>
            <p:ph sz="quarter" idx="69"/>
          </p:nvPr>
        </p:nvSpPr>
        <p:spPr>
          <a:xfrm>
            <a:off x="822960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47DCC29A-0DF5-3984-CB3A-73BC9BF1B402}"/>
              </a:ext>
            </a:extLst>
          </p:cNvPr>
          <p:cNvSpPr>
            <a:spLocks noGrp="1"/>
          </p:cNvSpPr>
          <p:nvPr>
            <p:ph sz="quarter" idx="71"/>
          </p:nvPr>
        </p:nvSpPr>
        <p:spPr>
          <a:xfrm>
            <a:off x="448726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58FB43A-42A3-8CA5-6E3F-3A4E378A32CA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4473052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A991B651-7D4B-5CC5-6866-C9081570452E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8191108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2BDE1EB-0B21-F328-EDD3-D69FA87B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44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9CE4DB8F-DD9B-04AA-CCF2-CF990908F4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B77095C-8AE7-BB09-0EBC-117C7ED2A40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80083859-D772-499D-0BE7-E158ACC35505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6A392F5-7E8C-46DD-77D4-0D26BD3D0F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57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Solar">
    <p:bg bwMode="ltGray"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86605"/>
            <a:ext cx="11201401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76548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19696"/>
            <a:ext cx="2115353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A8DE2ED-DBE7-A4E0-D02A-184D497FDA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876548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519696"/>
            <a:ext cx="2108785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5A01C05-EB16-96E0-CB56-9A050932A0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876548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519696"/>
            <a:ext cx="2102217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030565E-EC74-E8D4-FA27-5C4180F5BE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876548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519696"/>
            <a:ext cx="2102219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27F6E91-1279-FCB2-1DC4-CF7E6A682D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876548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519696"/>
            <a:ext cx="2102220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6DBEE8A-D32D-7F6C-4A66-A6E5C985AD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06459"/>
            <a:ext cx="12192000" cy="2199861"/>
          </a:xfrm>
          <a:prstGeom prst="rect">
            <a:avLst/>
          </a:prstGeom>
        </p:spPr>
      </p:pic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A2437B87-35D2-DB25-6380-7DECE869E9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11106"/>
            <a:ext cx="12192000" cy="1537252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81A4CE3-A382-B312-22DB-9CEA417306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7818962-C158-8A86-B8FF-DC2CC933A86D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8BB1360-EC5B-42A3-B042-AE778BAB5ED1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2C8B555-8A7B-8A34-3B1E-CF7913D44D1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90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Four Content 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4952999" y="0"/>
            <a:ext cx="7239001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EAAF5C6-D883-5F53-823C-6EC6DE87A2B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" y="3868252"/>
            <a:ext cx="4952997" cy="299999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4223626-402A-8FDC-1DAC-75ED99C51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488" y="457200"/>
            <a:ext cx="4228030" cy="11106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US"/>
          </a:p>
        </p:txBody>
      </p:sp>
      <p:sp>
        <p:nvSpPr>
          <p:cNvPr id="29" name="Content Placeholder 20">
            <a:extLst>
              <a:ext uri="{FF2B5EF4-FFF2-40B4-BE49-F238E27FC236}">
                <a16:creationId xmlns:a16="http://schemas.microsoft.com/office/drawing/2014/main" id="{A17B9F5C-96B9-D6F4-3044-AE30285366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17583"/>
            <a:ext cx="4228361" cy="17532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E18D966-B672-C8A8-AFCD-0AD87EEF9777}"/>
              </a:ext>
            </a:extLst>
          </p:cNvPr>
          <p:cNvGrpSpPr/>
          <p:nvPr userDrawn="1"/>
        </p:nvGrpSpPr>
        <p:grpSpPr>
          <a:xfrm>
            <a:off x="8588153" y="342585"/>
            <a:ext cx="161856" cy="6015799"/>
            <a:chOff x="6748423" y="256938"/>
            <a:chExt cx="0" cy="4609786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F3DF6DD-9011-EA98-3DBF-D810863AB5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D07681-04C1-C177-9982-3FC4C94C6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736F171-0CBA-7168-612D-ED9CC31F2C91}"/>
              </a:ext>
            </a:extLst>
          </p:cNvPr>
          <p:cNvGrpSpPr/>
          <p:nvPr userDrawn="1"/>
        </p:nvGrpSpPr>
        <p:grpSpPr>
          <a:xfrm rot="5400000">
            <a:off x="8588153" y="360935"/>
            <a:ext cx="0" cy="6146381"/>
            <a:chOff x="6748423" y="256938"/>
            <a:chExt cx="0" cy="4609786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1F051B1-2881-6CE2-26A9-323170C09A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646865A-9193-8DC7-8A3F-50061EFFA36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Content Placeholder 20">
            <a:extLst>
              <a:ext uri="{FF2B5EF4-FFF2-40B4-BE49-F238E27FC236}">
                <a16:creationId xmlns:a16="http://schemas.microsoft.com/office/drawing/2014/main" id="{D5461126-D8EB-9680-647F-1B601314373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14962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E591D690-B47F-C906-E05F-A1EF3FA2F4F4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6461620" y="593437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8" name="Content Placeholder 20">
            <a:extLst>
              <a:ext uri="{FF2B5EF4-FFF2-40B4-BE49-F238E27FC236}">
                <a16:creationId xmlns:a16="http://schemas.microsoft.com/office/drawing/2014/main" id="{5099867C-B95D-9BBA-B356-98D237153A92}"/>
              </a:ext>
            </a:extLst>
          </p:cNvPr>
          <p:cNvSpPr>
            <a:spLocks noGrp="1"/>
          </p:cNvSpPr>
          <p:nvPr>
            <p:ph sz="quarter" idx="69" hasCustomPrompt="1"/>
          </p:nvPr>
        </p:nvSpPr>
        <p:spPr>
          <a:xfrm>
            <a:off x="8855637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4A74AE21-8AA2-8E86-580F-7F06D391FDEE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802294" y="593437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0" name="Content Placeholder 20">
            <a:extLst>
              <a:ext uri="{FF2B5EF4-FFF2-40B4-BE49-F238E27FC236}">
                <a16:creationId xmlns:a16="http://schemas.microsoft.com/office/drawing/2014/main" id="{0DE4BA33-1BDA-D6C4-A2EE-A8EB2AE2F8E3}"/>
              </a:ext>
            </a:extLst>
          </p:cNvPr>
          <p:cNvSpPr>
            <a:spLocks noGrp="1"/>
          </p:cNvSpPr>
          <p:nvPr>
            <p:ph sz="quarter" idx="71" hasCustomPrompt="1"/>
          </p:nvPr>
        </p:nvSpPr>
        <p:spPr>
          <a:xfrm>
            <a:off x="5514962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E7CDCE38-FD38-8229-62C8-82F2A9947241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461620" y="3747236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2" name="Content Placeholder 20">
            <a:extLst>
              <a:ext uri="{FF2B5EF4-FFF2-40B4-BE49-F238E27FC236}">
                <a16:creationId xmlns:a16="http://schemas.microsoft.com/office/drawing/2014/main" id="{92A59617-6534-577A-0552-2FCAC64167A7}"/>
              </a:ext>
            </a:extLst>
          </p:cNvPr>
          <p:cNvSpPr>
            <a:spLocks noGrp="1"/>
          </p:cNvSpPr>
          <p:nvPr>
            <p:ph sz="quarter" idx="73" hasCustomPrompt="1"/>
          </p:nvPr>
        </p:nvSpPr>
        <p:spPr>
          <a:xfrm>
            <a:off x="8855637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43" name="Picture Placeholder 3">
            <a:extLst>
              <a:ext uri="{FF2B5EF4-FFF2-40B4-BE49-F238E27FC236}">
                <a16:creationId xmlns:a16="http://schemas.microsoft.com/office/drawing/2014/main" id="{636324C2-06A9-5C53-C560-6A8C2A2A63A9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9802294" y="3747236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4" name="Footer Placeholder 4">
            <a:extLst>
              <a:ext uri="{FF2B5EF4-FFF2-40B4-BE49-F238E27FC236}">
                <a16:creationId xmlns:a16="http://schemas.microsoft.com/office/drawing/2014/main" id="{E52218CD-EE25-09CC-7904-328BDBF92ED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45" name="Slide Number Placeholder 3">
            <a:extLst>
              <a:ext uri="{FF2B5EF4-FFF2-40B4-BE49-F238E27FC236}">
                <a16:creationId xmlns:a16="http://schemas.microsoft.com/office/drawing/2014/main" id="{9001A54A-6121-02C5-F783-CD94FC41F65B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590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A person sitting at a table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095455BA-BB54-9DCF-64FB-2E6572BA10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5652655" cy="6858001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4A79B03-8B08-C331-D73A-12A450E7665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20686DF-0570-B3D3-F63E-4BF272D9B5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B946E8A-BD55-1DEF-FD89-91F516DB61C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>
                    <a:lumMod val="7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83F44C70-CBE5-9E66-8A6F-D2377378EFA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9" name="Picture 8" descr="A picture containing device&#10;&#10;Description automatically generated">
            <a:extLst>
              <a:ext uri="{FF2B5EF4-FFF2-40B4-BE49-F238E27FC236}">
                <a16:creationId xmlns:a16="http://schemas.microsoft.com/office/drawing/2014/main" id="{ABE1BA9F-BF0E-7814-B627-A51CA27B8D7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pic>
        <p:nvPicPr>
          <p:cNvPr id="11" name="Picture 10" descr="AvanadeLogoNoTM_AWColor_RGB.png">
            <a:extLst>
              <a:ext uri="{FF2B5EF4-FFF2-40B4-BE49-F238E27FC236}">
                <a16:creationId xmlns:a16="http://schemas.microsoft.com/office/drawing/2014/main" id="{8B551E04-65A3-8997-30CD-D12823E0869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051" y="6226983"/>
            <a:ext cx="1494933" cy="548639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7D1700DA-EA1C-A258-C7FE-D747875BA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828" y="1193800"/>
            <a:ext cx="5814499" cy="11225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Content Placeholder 20">
            <a:extLst>
              <a:ext uri="{FF2B5EF4-FFF2-40B4-BE49-F238E27FC236}">
                <a16:creationId xmlns:a16="http://schemas.microsoft.com/office/drawing/2014/main" id="{ACEDA91A-C8FD-D39B-73FB-27C46B5A455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41828" y="2454183"/>
            <a:ext cx="5816960" cy="25967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52628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A93532-71D0-D05E-6EE7-F2E82D104578}"/>
              </a:ext>
            </a:extLst>
          </p:cNvPr>
          <p:cNvGrpSpPr/>
          <p:nvPr userDrawn="1"/>
        </p:nvGrpSpPr>
        <p:grpSpPr>
          <a:xfrm>
            <a:off x="0" y="4438650"/>
            <a:ext cx="3902176" cy="2419350"/>
            <a:chOff x="0" y="3874168"/>
            <a:chExt cx="4812632" cy="2983832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30A7B0A-F79F-93B1-9BB9-47E04ECD8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r="10526" b="24873"/>
            <a:stretch/>
          </p:blipFill>
          <p:spPr>
            <a:xfrm>
              <a:off x="0" y="5205317"/>
              <a:ext cx="4812632" cy="1652683"/>
            </a:xfrm>
            <a:prstGeom prst="rect">
              <a:avLst/>
            </a:prstGeom>
          </p:spPr>
        </p:pic>
        <p:pic>
          <p:nvPicPr>
            <p:cNvPr id="4" name="Graphic 4">
              <a:extLst>
                <a:ext uri="{FF2B5EF4-FFF2-40B4-BE49-F238E27FC236}">
                  <a16:creationId xmlns:a16="http://schemas.microsoft.com/office/drawing/2014/main" id="{556EA8C8-B054-949F-4116-CED566BE8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9375" t="17544" r="29934" b="38948"/>
            <a:stretch/>
          </p:blipFill>
          <p:spPr>
            <a:xfrm>
              <a:off x="0" y="3874168"/>
              <a:ext cx="3741822" cy="2983832"/>
            </a:xfrm>
            <a:prstGeom prst="rect">
              <a:avLst/>
            </a:prstGeom>
          </p:spPr>
        </p:pic>
      </p:grp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30AE8CE-28F6-38EA-5BF8-DC81ABF0B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AADF01-D003-B82E-57AA-B2A2404F08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Click to add Sub-title</a:t>
            </a:r>
            <a:endParaRPr lang="en-US" altLang="ja-JP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0CBF9A6C-69D1-9665-B19D-FC6E05A177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FF33A66-79A7-FB20-2BBB-90F43508275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25108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9CE2CC-969C-02B6-4879-786B318E4C8C}"/>
              </a:ext>
            </a:extLst>
          </p:cNvPr>
          <p:cNvGrpSpPr/>
          <p:nvPr userDrawn="1"/>
        </p:nvGrpSpPr>
        <p:grpSpPr>
          <a:xfrm>
            <a:off x="9042400" y="0"/>
            <a:ext cx="3149600" cy="1498600"/>
            <a:chOff x="6781800" y="3747544"/>
            <a:chExt cx="2362200" cy="1123950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AAFA0D7-EDAD-407E-9C3A-ACDE027BF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000" t="38103"/>
            <a:stretch/>
          </p:blipFill>
          <p:spPr>
            <a:xfrm>
              <a:off x="6858000" y="3747544"/>
              <a:ext cx="2286000" cy="1021246"/>
            </a:xfrm>
            <a:prstGeom prst="rect">
              <a:avLst/>
            </a:prstGeom>
          </p:spPr>
        </p:pic>
        <p:pic>
          <p:nvPicPr>
            <p:cNvPr id="4" name="Picture 3" descr="A picture containing device&#10;&#10;Description automatically generated">
              <a:extLst>
                <a:ext uri="{FF2B5EF4-FFF2-40B4-BE49-F238E27FC236}">
                  <a16:creationId xmlns:a16="http://schemas.microsoft.com/office/drawing/2014/main" id="{2181FD1D-8A13-107C-7CF7-146150C00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167" t="21698" b="-19184"/>
            <a:stretch/>
          </p:blipFill>
          <p:spPr>
            <a:xfrm>
              <a:off x="6781800" y="3747544"/>
              <a:ext cx="2362200" cy="1123950"/>
            </a:xfrm>
            <a:prstGeom prst="rect">
              <a:avLst/>
            </a:prstGeom>
          </p:spPr>
        </p:pic>
      </p:grp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8BEFFA6A-B275-BB4C-2BAC-AEB5E6C604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EED6EFC-5F2B-F024-4055-4DAD7A2E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8944C73-F4C0-8780-0A90-8DB53F9226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Click to add Sub-title</a:t>
            </a:r>
            <a:endParaRPr lang="en-US" altLang="ja-JP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3A2D3B1-1BF4-E13C-7E6A-1C02CB45309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82603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Cover Hashtag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FE37DB-207B-B8D2-430C-4B385B469709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656413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Cover Hashtag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88188"/>
            <a:ext cx="12192000" cy="219986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73427"/>
            <a:ext cx="12192000" cy="3498573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C272BD-9F44-A515-5289-F5BA23C2D2D2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2974065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Cover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88188"/>
            <a:ext cx="12192000" cy="219986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73427"/>
            <a:ext cx="12192000" cy="3498573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5F59CDA-63C4-C46B-C6E0-F08CA209B33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66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CFA260-42A7-FF03-B0A9-5106CA344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18" name="Picture 17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A09988E2-C227-9B42-2310-2FA7BCE544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0F65EED-1110-732F-1B11-95551A4518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0C6D5-DA76-9057-8F38-600063C35CD1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3DE9AE13-4D32-4551-39E8-4FB29B135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3420F3A-1D8C-4A97-7690-AA5AC1E2E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3BE3448-BCC2-D46A-15EB-E157DC9190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696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ver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48DB9C-DCF7-0D4F-BD88-98E3E02490F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chemeClr val="accent5"/>
              </a:gs>
              <a:gs pos="10000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altLang="ja-JP"/>
              <a:t>Click icon to add picture. Send your image to the back for logo to display</a:t>
            </a:r>
            <a:endParaRPr lang="en-GB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8DC08F90-D086-622F-9346-FA7E66730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2A07DD5-7476-E78E-877E-5A83444D08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6046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E684D4B-27EC-5164-F9F2-ABD6014621A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56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47273F-8383-0B40-A84D-A6E3D5DAB531}"/>
              </a:ext>
            </a:extLst>
          </p:cNvPr>
          <p:cNvSpPr/>
          <p:nvPr userDrawn="1"/>
        </p:nvSpPr>
        <p:spPr>
          <a:xfrm>
            <a:off x="1" y="0"/>
            <a:ext cx="3543300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bg2"/>
              </a:gs>
              <a:gs pos="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172A34A-A47D-0B40-835D-28831DC77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12022" y="3037295"/>
            <a:ext cx="3543300" cy="11505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189" indent="0" algn="ctr">
              <a:buNone/>
              <a:defRPr sz="1333"/>
            </a:lvl2pPr>
            <a:lvl3pPr marL="914377" indent="0" algn="ctr">
              <a:buNone/>
              <a:defRPr sz="1333"/>
            </a:lvl3pPr>
            <a:lvl4pPr marL="1371566" indent="0" algn="ctr">
              <a:buNone/>
              <a:defRPr sz="1333"/>
            </a:lvl4pPr>
            <a:lvl5pPr marL="1828754" indent="0" algn="ctr">
              <a:buNone/>
              <a:defRPr sz="1333"/>
            </a:lvl5pPr>
          </a:lstStyle>
          <a:p>
            <a:pPr lvl="0"/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8B064F4E-61E6-8D43-884D-B02F8BF124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0829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03EE597B-F187-9343-9BDB-C8BFA2AFFF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29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D33AE9B1-FC4C-B64A-A627-4C5DEB4D36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68294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7BDC373-757A-224C-BDE1-7C04B25342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68294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32" name="Title 4">
            <a:extLst>
              <a:ext uri="{FF2B5EF4-FFF2-40B4-BE49-F238E27FC236}">
                <a16:creationId xmlns:a16="http://schemas.microsoft.com/office/drawing/2014/main" id="{738D054A-338D-8647-BDC8-3D1F6F5A5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022" y="1461049"/>
            <a:ext cx="3543300" cy="146583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333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Today’s</a:t>
            </a:r>
            <a:br>
              <a:rPr lang="en-US"/>
            </a:br>
            <a:r>
              <a:rPr lang="en-US"/>
              <a:t>agenda</a:t>
            </a:r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C2AE20-AEB6-8B03-7DCF-535B87E65D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33427" y="469701"/>
            <a:ext cx="7468445" cy="6307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Heading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D54C86CE-629D-346E-54A5-2945D0825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33427" y="1466647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4D21A050-29AF-83A2-3F07-2F1008AD48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90892" y="1463349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pic>
        <p:nvPicPr>
          <p:cNvPr id="19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897AAA94-9C3F-E864-5505-616F8D61C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77D8330D-2FFE-ABA8-B03B-53788C0AB5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0DFB0B7-B1C0-6454-D75C-6DEB1B7091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10829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6576B903-0A56-C02C-1809-877FEC86FF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0829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BB438C97-5166-D0D0-91A9-D5132A704E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8294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106BC8EE-0D99-B1BA-D5DC-DD745D77C20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68294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AC7739C-3175-F4CE-9846-8E401CC9F73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33427" y="3032774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10CD6ECF-6757-1280-EA64-C463D347F3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90892" y="3029475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8C35922-DB58-7397-4CCE-4AEC76EF55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92BCE9C-4DE0-6003-09C3-68DFCEBA67A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BFD647E-090F-7735-AA10-D21B492C516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B09F6A2-415B-7C3F-D9EA-62AC9521F8C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19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 Hashta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049E7E-3795-DAE9-480F-C8D274F8AA79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20481625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Divider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6647BFCF-3982-CCAA-7A02-3B65204B9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Divider</a:t>
            </a:r>
            <a:endParaRPr lang="en-GB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3404243-D446-89D8-2EE0-CCCD9B4F8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DC505A-2D26-1889-C779-148711CE95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CF9DBF-C7CC-D860-1ABE-732E6CBB51D6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66B712B-8A22-B5D2-8583-67B6CD410219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DC6CAB-D34C-D60A-CC7D-6395237BF6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7830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Divider">
    <p:bg>
      <p:bgPr>
        <a:gradFill>
          <a:gsLst>
            <a:gs pos="0">
              <a:schemeClr val="accent4"/>
            </a:gs>
            <a:gs pos="100000">
              <a:schemeClr val="tx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sp>
        <p:nvSpPr>
          <p:cNvPr id="18" name="Title 7">
            <a:extLst>
              <a:ext uri="{FF2B5EF4-FFF2-40B4-BE49-F238E27FC236}">
                <a16:creationId xmlns:a16="http://schemas.microsoft.com/office/drawing/2014/main" id="{67CCE83A-7C05-0BA3-56E8-C8A7126C14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Divider</a:t>
            </a:r>
            <a:endParaRPr lang="en-GB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BD5F945-9526-50AB-F03C-81AA1D0392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13BDA52-EACA-ED5B-66AA-1FFC721105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A76DC12-D48C-AF29-5BD9-B74421C476B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78589B3-FC19-2190-2267-26D80CC8775E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D41A6F-C63C-8531-0E7F-25589016F89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5706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End Slide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9F6752F-C195-900B-743A-3C3A7BB568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F53BE18-10C1-079A-6620-B10DA868A4D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F2FD328-F5A7-CB79-A733-047A8B713FD0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15B43A2-27E6-695E-7478-295E22540D0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51221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End Slide">
    <p:bg>
      <p:bgPr>
        <a:gradFill>
          <a:gsLst>
            <a:gs pos="0">
              <a:schemeClr val="accent4"/>
            </a:gs>
            <a:gs pos="100000">
              <a:schemeClr val="tx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D76C8DB-10B9-4AF5-08BB-850195E11E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331C954-49F8-9DF5-8795-A8BED44ABA0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29E5CDE-09F2-3636-868D-56683312295A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D62FCC-CAB2-0F2C-5800-59A75EF43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9885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fault Cover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8C5AC77-1855-61A1-86D8-42A6577554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53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546DB1B-99CB-5524-57E1-771E0E28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40943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AAD81BE7-DA39-7CC2-3534-B87215AA7266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52597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n Content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03A65A1-9BA3-5FEF-DE29-03D23169B7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7A41A8C1-B8C7-CD46-761F-46CE1B067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CE46B96-3CC5-5C8F-04B9-4CE029F39C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4D2A1FA7-0803-D4CC-504D-5BDE1BEA9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F8EE113-52F0-8B79-0BF0-8E16E67874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2656D415-4863-1D64-3877-DBA6E4130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1537A39-CABD-B23A-D113-CC67D83B4B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D273C62-EB99-279D-64E8-B884873C1D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9504631-2507-0CA3-F9E5-494297A5CA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60B328A-161C-B1DE-AD05-79864CA604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32B228A-159A-2D8A-16F5-F2A802F213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27A143F-F4D2-5A3E-22A8-51FB3E73A9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A5176CA-787A-D4DA-EEF2-076A771A31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72682CC-6D2C-8D80-DBD7-C00C270BCE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8A8336A-008C-A965-E68A-0E864E02ED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82EAC7B-5B4B-53CB-109D-4CC72EF998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4F3D01-94BF-DD9F-673F-CF5F5D6FB2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BC54AC7D-40F8-F738-5162-DD66314085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7E4674F-8891-BABB-F6D9-7791E6333B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9F752569-F23E-EC6E-C511-B8E034158A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C53B2E3-59B9-D488-996E-EE0E7DCEA24E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621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n Content Aurora">
    <p:bg bwMode="ltGray">
      <p:bgPr>
        <a:gradFill flip="none" rotWithShape="1">
          <a:gsLst>
            <a:gs pos="4000">
              <a:schemeClr val="accent5"/>
            </a:gs>
            <a:gs pos="100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AE150103-C9EC-F091-783C-8228210D5B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478929EE-90EC-E796-2FD6-3D3D82FCDB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911E09F-F173-578E-C704-272662FE42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9FECAE49-9679-0CDD-0407-0BAF864160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13C46CF-751D-000D-3F46-7CD49BC54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3C6C9583-E61D-582B-B9F7-A9C2B3611F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BC0CA3EB-96C1-5028-EA40-CB74581DFE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07C6DA12-C67C-87E7-53A4-7C2545D74A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5D0910C9-255F-A524-0C50-A8A611830B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3292D09D-8321-0815-34B0-29B288A611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4F7E66C4-97B3-9428-2D76-AAAB368289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780D0E5D-3D84-5E66-EA78-92C5998599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356BAD5F-B05C-19B7-98B5-8CDE61BD82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612D9248-7969-3866-8568-A6E4BB33F9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0166A944-73A4-AE9E-9D5C-AFA9AE67B4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EF8C358E-4E72-6D47-AC9B-9E98B5D1E3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06F580CB-EA27-B73D-81A6-33C38D857F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A91DDBEF-7B61-2A23-2299-AEEDC64360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00EC9594-0701-921F-7462-BA195E840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76DAD3E8-0F4D-10B6-A548-319AF122BA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F29B8C8-51B6-160A-A9F0-64EDB98E77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F87CC49F-ACC8-5D30-0627-14DD7643BB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147AB53-C691-5013-D7C3-027518C8D5B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0EE76-3E4C-DA2E-5C84-59C444F5754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805073-BB1F-D8CD-4F91-42AE7324BA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02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Aurora">
    <p:bg bwMode="ltGray"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8730EC-DD51-B99C-842B-EFFBD0F67082}"/>
              </a:ext>
            </a:extLst>
          </p:cNvPr>
          <p:cNvSpPr/>
          <p:nvPr userDrawn="1"/>
        </p:nvSpPr>
        <p:spPr>
          <a:xfrm>
            <a:off x="1" y="0"/>
            <a:ext cx="7180735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0"/>
                  <a:alpha val="0"/>
                </a:schemeClr>
              </a:gs>
              <a:gs pos="0">
                <a:schemeClr val="accent1">
                  <a:lumMod val="0"/>
                  <a:alpha val="8000"/>
                </a:schemeClr>
              </a:gs>
            </a:gsLst>
            <a:lin ang="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pic>
        <p:nvPicPr>
          <p:cNvPr id="18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64C3455E-1EFC-A442-358F-8FE75BAFB0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974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3D437056-B5AC-4147-6F6D-1181C07464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2621"/>
            <a:ext cx="12192000" cy="15372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2077065"/>
            <a:ext cx="11191329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226675"/>
            <a:ext cx="2115353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4226675"/>
            <a:ext cx="2108785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4226675"/>
            <a:ext cx="2102217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4226675"/>
            <a:ext cx="2102219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4226675"/>
            <a:ext cx="2102220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B1F28E-6795-78DB-A045-E2E347D989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71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1C44F5D-FB9F-EB95-0B4A-BE0D77BECE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7014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E5E256D-3E41-D488-251F-B196C454B1C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8962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4A599352-4552-0564-9355-1A48F0E32E4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60910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2CBFBCF-1058-BD06-B7E2-2E55A48B9F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6209F34-530D-CDE1-CD15-A8698D02FA57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790962D-06C1-3CFC-3777-BDED79440540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1B0E837-3024-07AB-C0E4-75AE372AF1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2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Auror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bg2"/>
              </a:gs>
              <a:gs pos="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FAA33E7-AC2A-E048-A128-C3BEF473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CB3347E-4DCC-624E-A84A-7635AAF689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1</a:t>
            </a:r>
            <a:endParaRPr lang="en-GB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2</a:t>
            </a:r>
            <a:endParaRPr lang="en-GB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3</a:t>
            </a:r>
            <a:endParaRPr lang="en-GB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C44F584-F8DF-4133-D15A-C6248AFEC532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18D5958-75DC-A88B-E056-813D8971226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63F82F-CDD7-77DD-F970-FDD5CC70E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932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Solar">
    <p:bg bwMode="ltGray"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86605"/>
            <a:ext cx="11201401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76548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19696"/>
            <a:ext cx="2115353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A8DE2ED-DBE7-A4E0-D02A-184D497FDA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876548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519696"/>
            <a:ext cx="2108785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5A01C05-EB16-96E0-CB56-9A050932A0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876548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519696"/>
            <a:ext cx="2102217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030565E-EC74-E8D4-FA27-5C4180F5BE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876548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519696"/>
            <a:ext cx="2102219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27F6E91-1279-FCB2-1DC4-CF7E6A682D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876548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519696"/>
            <a:ext cx="2102220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6DBEE8A-D32D-7F6C-4A66-A6E5C985AD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06459"/>
            <a:ext cx="12192000" cy="2199861"/>
          </a:xfrm>
          <a:prstGeom prst="rect">
            <a:avLst/>
          </a:prstGeom>
        </p:spPr>
      </p:pic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A2437B87-35D2-DB25-6380-7DECE869E9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11106"/>
            <a:ext cx="12192000" cy="1537252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81A4CE3-A382-B312-22DB-9CEA417306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7818962-C158-8A86-B8FF-DC2CC933A86D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8BB1360-EC5B-42A3-B042-AE778BAB5ED1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2C8B555-8A7B-8A34-3B1E-CF7913D44D1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797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47273F-8383-0B40-A84D-A6E3D5DAB531}"/>
              </a:ext>
            </a:extLst>
          </p:cNvPr>
          <p:cNvSpPr/>
          <p:nvPr userDrawn="1"/>
        </p:nvSpPr>
        <p:spPr>
          <a:xfrm>
            <a:off x="1" y="0"/>
            <a:ext cx="3543300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bg2"/>
              </a:gs>
              <a:gs pos="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172A34A-A47D-0B40-835D-28831DC77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12022" y="3037295"/>
            <a:ext cx="3543300" cy="11505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189" indent="0" algn="ctr">
              <a:buNone/>
              <a:defRPr sz="1333"/>
            </a:lvl2pPr>
            <a:lvl3pPr marL="914377" indent="0" algn="ctr">
              <a:buNone/>
              <a:defRPr sz="1333"/>
            </a:lvl3pPr>
            <a:lvl4pPr marL="1371566" indent="0" algn="ctr">
              <a:buNone/>
              <a:defRPr sz="1333"/>
            </a:lvl4pPr>
            <a:lvl5pPr marL="1828754" indent="0" algn="ctr">
              <a:buNone/>
              <a:defRPr sz="1333"/>
            </a:lvl5pPr>
          </a:lstStyle>
          <a:p>
            <a:pPr lvl="0"/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8B064F4E-61E6-8D43-884D-B02F8BF124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0829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03EE597B-F187-9343-9BDB-C8BFA2AFFF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29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D33AE9B1-FC4C-B64A-A627-4C5DEB4D36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68294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7BDC373-757A-224C-BDE1-7C04B25342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68294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32" name="Title 4">
            <a:extLst>
              <a:ext uri="{FF2B5EF4-FFF2-40B4-BE49-F238E27FC236}">
                <a16:creationId xmlns:a16="http://schemas.microsoft.com/office/drawing/2014/main" id="{738D054A-338D-8647-BDC8-3D1F6F5A5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022" y="1461049"/>
            <a:ext cx="3543300" cy="146583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333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Today’s</a:t>
            </a:r>
            <a:br>
              <a:rPr lang="en-US"/>
            </a:br>
            <a:r>
              <a:rPr lang="en-US"/>
              <a:t>agenda</a:t>
            </a:r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C2AE20-AEB6-8B03-7DCF-535B87E65D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33427" y="469701"/>
            <a:ext cx="7468445" cy="6307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Heading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D54C86CE-629D-346E-54A5-2945D0825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33427" y="1466647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4D21A050-29AF-83A2-3F07-2F1008AD48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90892" y="1463349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pic>
        <p:nvPicPr>
          <p:cNvPr id="19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897AAA94-9C3F-E864-5505-616F8D61C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77D8330D-2FFE-ABA8-B03B-53788C0AB5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0DFB0B7-B1C0-6454-D75C-6DEB1B7091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10829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6576B903-0A56-C02C-1809-877FEC86FF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0829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BB438C97-5166-D0D0-91A9-D5132A704E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8294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106BC8EE-0D99-B1BA-D5DC-DD745D77C20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68294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AC7739C-3175-F4CE-9846-8E401CC9F73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33427" y="3032774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10CD6ECF-6757-1280-EA64-C463D347F3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90892" y="3029475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8C35922-DB58-7397-4CCE-4AEC76EF55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92BCE9C-4DE0-6003-09C3-68DFCEBA67A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BFD647E-090F-7735-AA10-D21B492C516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B09F6A2-415B-7C3F-D9EA-62AC9521F8C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124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Auror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bg2"/>
              </a:gs>
              <a:gs pos="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FAA33E7-AC2A-E048-A128-C3BEF473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CB3347E-4DCC-624E-A84A-7635AAF689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1</a:t>
            </a:r>
            <a:endParaRPr lang="en-GB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2</a:t>
            </a:r>
            <a:endParaRPr lang="en-GB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3</a:t>
            </a:r>
            <a:endParaRPr lang="en-GB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C44F584-F8DF-4133-D15A-C6248AFEC532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18D5958-75DC-A88B-E056-813D8971226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63F82F-CDD7-77DD-F970-FDD5CC70E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37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Sola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4000">
                <a:schemeClr val="bg2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1</a:t>
            </a:r>
            <a:endParaRPr lang="en-GB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2</a:t>
            </a:r>
            <a:endParaRPr lang="en-GB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3</a:t>
            </a:r>
            <a:endParaRPr lang="en-GB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D2C6623-B1A1-CBE6-7D56-C985C857E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9CA7937-B3C2-A7D4-4FBD-41B8005F9A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965CEA7-0C01-109B-B60E-AF24D38589D8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D72F262-A5CE-9603-951D-A010B8A53AD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E594F56-91BF-894F-09E5-BB716D81FF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78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CB8EA15-52E5-1F00-9DAD-86C3E3B033A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2E43174-3AA1-B066-1E68-790DAF2BFE4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1D653FF-4C82-9953-4B35-EE145BE30B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69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5000">
                <a:schemeClr val="accent4"/>
              </a:gs>
              <a:gs pos="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7415BBD-F76F-81BF-68BE-F2C1057C715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F625B25-F162-BF73-1F60-40166C74421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A1F4734-E3A6-8C9A-D6C3-CA722AD39B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65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5FA2283-3783-6918-8ABF-02F2D7F2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897425C-E7C6-EF26-2267-981B3ED352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CC81F2A-A74D-2987-0689-D4C64A66FE0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87D0159-5DE9-A431-5BEF-90232321964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8B40CB5-1B9E-0B5A-DBAB-7970538FCF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59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4B906858-9695-D378-F7E7-2149CDC12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8229600" y="0"/>
            <a:ext cx="3962400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91F1277-26F4-CC9B-EB47-4D21D2A9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B33F1DB-5058-BC67-65C1-AE1D7F987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C40B215-889F-FBA8-7150-3F50A7D8BDD5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3E1A97E-F25D-6473-432A-128EBF9CAE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DAD2E32-1843-2C85-A917-4606E6F75C20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3478302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054AED5D-C9DE-1DF2-BCD9-771665D666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6B96B9-71B5-B536-42AA-693AE6BE70B3}"/>
              </a:ext>
            </a:extLst>
          </p:cNvPr>
          <p:cNvSpPr/>
          <p:nvPr userDrawn="1"/>
        </p:nvSpPr>
        <p:spPr>
          <a:xfrm>
            <a:off x="8229600" y="0"/>
            <a:ext cx="396239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4"/>
              </a:gs>
              <a:gs pos="3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0BABBC4-3489-D976-6E61-F322903E7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E4C09AA-B7F9-4D66-7B42-9DC887E3C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47588F6-C97C-F7A0-AA91-FF0964703841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3CDA8A-8AC0-3419-02C9-3D1338E7E8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BB27866-FC52-337F-FCB8-C4A20A574704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1240021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7A10823F-AB55-A144-D928-191BFF19E3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48C89493-E0C4-2A21-1144-6E48D6AA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F78B3F8-E34A-04D6-F441-B49D850C4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AA962C6-E258-4D00-B266-EB226D2891A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0C4878B-F6C2-B27A-A785-95D1E41189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73CCF-153C-4422-756E-365675E2E698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906970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Sola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4000">
                <a:schemeClr val="bg2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1</a:t>
            </a:r>
            <a:endParaRPr lang="en-GB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2</a:t>
            </a:r>
            <a:endParaRPr lang="en-GB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3</a:t>
            </a:r>
            <a:endParaRPr lang="en-GB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D2C6623-B1A1-CBE6-7D56-C985C857E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9CA7937-B3C2-A7D4-4FBD-41B8005F9A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965CEA7-0C01-109B-B60E-AF24D38589D8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D72F262-A5CE-9603-951D-A010B8A53AD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E594F56-91BF-894F-09E5-BB716D81FF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04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E09F8C4E-EBE8-095C-8225-270A00B2BB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2523762-6450-DA1D-8CCC-A6022BD00CD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013C657-D3A3-7731-94BE-B0E43928BF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5BA815F-0991-B6D7-AED2-8BFB8C7BBD2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3069917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3B7388A2-24C0-83AB-9328-AAA86D0B6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4"/>
              </a:gs>
              <a:gs pos="5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14597B1-FFFF-8847-2359-01B82ED35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11" name="Content Placeholder 20">
            <a:extLst>
              <a:ext uri="{FF2B5EF4-FFF2-40B4-BE49-F238E27FC236}">
                <a16:creationId xmlns:a16="http://schemas.microsoft.com/office/drawing/2014/main" id="{CB555E74-8201-C10D-0D6F-5D53C85E98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73EA5CF-2BCE-6ED0-1E45-DF867757321A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AD7D7AA-85D5-50E9-A12C-ADF713F603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62AE70E-EB6F-E3A2-29AC-F0995E1C27E3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2269453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CFC862CE-42C0-2297-D713-D790C1F20A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8B33E6B-2365-80ED-C0C4-B2FE131BD5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1E0CF8C2-FFF2-E18F-A12A-5C08DE5932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1A8B4A1-6616-00A3-638F-015267BE9B0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286645-F2C5-42F7-1710-136ABCA646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32350DB-E755-4558-A7C2-AABC13CE48E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2">
                    <a:lumMod val="2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3700901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C0F1608-8C29-59FD-2083-7DA7A209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32981BB-7996-7735-4BE8-498AA7DF071C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06935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0BBE11B-F081-29AE-A18F-EFE2A43521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586363"/>
            <a:ext cx="11201588" cy="3810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altLang="ja-JP"/>
              <a:t>Chart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993E35D-6623-69CE-8CA1-55F2039F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257D134A-1BB6-0635-B3CB-F98D0BFE8E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08834"/>
            <a:ext cx="11201588" cy="406336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9974C37-0035-63B7-3070-D74A0D67414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52417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1" y="1598456"/>
            <a:ext cx="5486399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10672FB-FE69-1CCA-A1F1-FF4A9F39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0809630D-F471-4BBB-6E9E-088BC38D5B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0139" y="1598456"/>
            <a:ext cx="5486400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8791861-9061-2911-D5C6-B6D32174CC6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58758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Banner Three Content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0">
            <a:extLst>
              <a:ext uri="{FF2B5EF4-FFF2-40B4-BE49-F238E27FC236}">
                <a16:creationId xmlns:a16="http://schemas.microsoft.com/office/drawing/2014/main" id="{DC06D534-B3A8-55D8-7E79-067AAF84A6CA}"/>
              </a:ext>
            </a:extLst>
          </p:cNvPr>
          <p:cNvSpPr>
            <a:spLocks noGrp="1"/>
          </p:cNvSpPr>
          <p:nvPr>
            <p:ph sz="quarter" idx="73"/>
          </p:nvPr>
        </p:nvSpPr>
        <p:spPr>
          <a:xfrm>
            <a:off x="456064" y="1331571"/>
            <a:ext cx="5097352" cy="22510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lin ang="10800000" scaled="1"/>
            <a:tileRect/>
          </a:gradFill>
        </p:spPr>
        <p:txBody>
          <a:bodyPr anchor="ctr"/>
          <a:lstStyle>
            <a:lvl1pPr marL="239178" indent="0">
              <a:tabLst/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9178" indent="0">
              <a:buNone/>
              <a:tabLst/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47ADD8-C78F-FC0D-3134-6FBA0EA9F66E}"/>
              </a:ext>
            </a:extLst>
          </p:cNvPr>
          <p:cNvSpPr/>
          <p:nvPr userDrawn="1"/>
        </p:nvSpPr>
        <p:spPr>
          <a:xfrm>
            <a:off x="8191108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50EC1B8-D855-C45B-8B12-1C4BF2923760}"/>
              </a:ext>
            </a:extLst>
          </p:cNvPr>
          <p:cNvSpPr/>
          <p:nvPr userDrawn="1"/>
        </p:nvSpPr>
        <p:spPr>
          <a:xfrm>
            <a:off x="446184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144238-8AF3-AB3D-0645-43CA80A5061A}"/>
              </a:ext>
            </a:extLst>
          </p:cNvPr>
          <p:cNvSpPr/>
          <p:nvPr userDrawn="1"/>
        </p:nvSpPr>
        <p:spPr>
          <a:xfrm>
            <a:off x="74492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370317E8-543F-CAC9-8703-C6A3F52F4CB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684" y="4523519"/>
            <a:ext cx="3466156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AC9025A-C0BE-7B9C-8294-5549A80DE2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4552" y="1331572"/>
            <a:ext cx="6104047" cy="22510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996AFCEA-ADE1-BDB8-385A-BAA173033ECF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744920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292C1C4D-5790-63B4-55EA-F5C54581D032}"/>
              </a:ext>
            </a:extLst>
          </p:cNvPr>
          <p:cNvSpPr>
            <a:spLocks noGrp="1"/>
          </p:cNvSpPr>
          <p:nvPr>
            <p:ph sz="quarter" idx="69"/>
          </p:nvPr>
        </p:nvSpPr>
        <p:spPr>
          <a:xfrm>
            <a:off x="822960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47DCC29A-0DF5-3984-CB3A-73BC9BF1B402}"/>
              </a:ext>
            </a:extLst>
          </p:cNvPr>
          <p:cNvSpPr>
            <a:spLocks noGrp="1"/>
          </p:cNvSpPr>
          <p:nvPr>
            <p:ph sz="quarter" idx="71"/>
          </p:nvPr>
        </p:nvSpPr>
        <p:spPr>
          <a:xfrm>
            <a:off x="448726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58FB43A-42A3-8CA5-6E3F-3A4E378A32CA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4473052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A991B651-7D4B-5CC5-6866-C9081570452E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8191108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2BDE1EB-0B21-F328-EDD3-D69FA87B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44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9CE4DB8F-DD9B-04AA-CCF2-CF990908F4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B77095C-8AE7-BB09-0EBC-117C7ED2A40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80083859-D772-499D-0BE7-E158ACC35505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6A392F5-7E8C-46DD-77D4-0D26BD3D0F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099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Four Content 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4952999" y="0"/>
            <a:ext cx="7239001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EAAF5C6-D883-5F53-823C-6EC6DE87A2B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" y="3868252"/>
            <a:ext cx="4952997" cy="299999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4223626-402A-8FDC-1DAC-75ED99C51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488" y="457200"/>
            <a:ext cx="4228030" cy="11106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US"/>
          </a:p>
        </p:txBody>
      </p:sp>
      <p:sp>
        <p:nvSpPr>
          <p:cNvPr id="29" name="Content Placeholder 20">
            <a:extLst>
              <a:ext uri="{FF2B5EF4-FFF2-40B4-BE49-F238E27FC236}">
                <a16:creationId xmlns:a16="http://schemas.microsoft.com/office/drawing/2014/main" id="{A17B9F5C-96B9-D6F4-3044-AE30285366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17583"/>
            <a:ext cx="4228361" cy="17532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E18D966-B672-C8A8-AFCD-0AD87EEF9777}"/>
              </a:ext>
            </a:extLst>
          </p:cNvPr>
          <p:cNvGrpSpPr/>
          <p:nvPr userDrawn="1"/>
        </p:nvGrpSpPr>
        <p:grpSpPr>
          <a:xfrm>
            <a:off x="8588153" y="342585"/>
            <a:ext cx="161856" cy="6015799"/>
            <a:chOff x="6748423" y="256938"/>
            <a:chExt cx="0" cy="4609786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F3DF6DD-9011-EA98-3DBF-D810863AB5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D07681-04C1-C177-9982-3FC4C94C6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736F171-0CBA-7168-612D-ED9CC31F2C91}"/>
              </a:ext>
            </a:extLst>
          </p:cNvPr>
          <p:cNvGrpSpPr/>
          <p:nvPr userDrawn="1"/>
        </p:nvGrpSpPr>
        <p:grpSpPr>
          <a:xfrm rot="5400000">
            <a:off x="8588153" y="360935"/>
            <a:ext cx="0" cy="6146381"/>
            <a:chOff x="6748423" y="256938"/>
            <a:chExt cx="0" cy="4609786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1F051B1-2881-6CE2-26A9-323170C09A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646865A-9193-8DC7-8A3F-50061EFFA36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Content Placeholder 20">
            <a:extLst>
              <a:ext uri="{FF2B5EF4-FFF2-40B4-BE49-F238E27FC236}">
                <a16:creationId xmlns:a16="http://schemas.microsoft.com/office/drawing/2014/main" id="{D5461126-D8EB-9680-647F-1B601314373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14962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E591D690-B47F-C906-E05F-A1EF3FA2F4F4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6461620" y="593437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8" name="Content Placeholder 20">
            <a:extLst>
              <a:ext uri="{FF2B5EF4-FFF2-40B4-BE49-F238E27FC236}">
                <a16:creationId xmlns:a16="http://schemas.microsoft.com/office/drawing/2014/main" id="{5099867C-B95D-9BBA-B356-98D237153A92}"/>
              </a:ext>
            </a:extLst>
          </p:cNvPr>
          <p:cNvSpPr>
            <a:spLocks noGrp="1"/>
          </p:cNvSpPr>
          <p:nvPr>
            <p:ph sz="quarter" idx="69" hasCustomPrompt="1"/>
          </p:nvPr>
        </p:nvSpPr>
        <p:spPr>
          <a:xfrm>
            <a:off x="8855637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4A74AE21-8AA2-8E86-580F-7F06D391FDEE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802294" y="593437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0" name="Content Placeholder 20">
            <a:extLst>
              <a:ext uri="{FF2B5EF4-FFF2-40B4-BE49-F238E27FC236}">
                <a16:creationId xmlns:a16="http://schemas.microsoft.com/office/drawing/2014/main" id="{0DE4BA33-1BDA-D6C4-A2EE-A8EB2AE2F8E3}"/>
              </a:ext>
            </a:extLst>
          </p:cNvPr>
          <p:cNvSpPr>
            <a:spLocks noGrp="1"/>
          </p:cNvSpPr>
          <p:nvPr>
            <p:ph sz="quarter" idx="71" hasCustomPrompt="1"/>
          </p:nvPr>
        </p:nvSpPr>
        <p:spPr>
          <a:xfrm>
            <a:off x="5514962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E7CDCE38-FD38-8229-62C8-82F2A9947241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461620" y="3747236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2" name="Content Placeholder 20">
            <a:extLst>
              <a:ext uri="{FF2B5EF4-FFF2-40B4-BE49-F238E27FC236}">
                <a16:creationId xmlns:a16="http://schemas.microsoft.com/office/drawing/2014/main" id="{92A59617-6534-577A-0552-2FCAC64167A7}"/>
              </a:ext>
            </a:extLst>
          </p:cNvPr>
          <p:cNvSpPr>
            <a:spLocks noGrp="1"/>
          </p:cNvSpPr>
          <p:nvPr>
            <p:ph sz="quarter" idx="73" hasCustomPrompt="1"/>
          </p:nvPr>
        </p:nvSpPr>
        <p:spPr>
          <a:xfrm>
            <a:off x="8855637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43" name="Picture Placeholder 3">
            <a:extLst>
              <a:ext uri="{FF2B5EF4-FFF2-40B4-BE49-F238E27FC236}">
                <a16:creationId xmlns:a16="http://schemas.microsoft.com/office/drawing/2014/main" id="{636324C2-06A9-5C53-C560-6A8C2A2A63A9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9802294" y="3747236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4" name="Footer Placeholder 4">
            <a:extLst>
              <a:ext uri="{FF2B5EF4-FFF2-40B4-BE49-F238E27FC236}">
                <a16:creationId xmlns:a16="http://schemas.microsoft.com/office/drawing/2014/main" id="{E52218CD-EE25-09CC-7904-328BDBF92ED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45" name="Slide Number Placeholder 3">
            <a:extLst>
              <a:ext uri="{FF2B5EF4-FFF2-40B4-BE49-F238E27FC236}">
                <a16:creationId xmlns:a16="http://schemas.microsoft.com/office/drawing/2014/main" id="{9001A54A-6121-02C5-F783-CD94FC41F65B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474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A person sitting at a table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095455BA-BB54-9DCF-64FB-2E6572BA10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5652655" cy="6858001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4A79B03-8B08-C331-D73A-12A450E7665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20686DF-0570-B3D3-F63E-4BF272D9B5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B946E8A-BD55-1DEF-FD89-91F516DB61C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>
                    <a:lumMod val="7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83F44C70-CBE5-9E66-8A6F-D2377378EFA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9" name="Picture 8" descr="A picture containing device&#10;&#10;Description automatically generated">
            <a:extLst>
              <a:ext uri="{FF2B5EF4-FFF2-40B4-BE49-F238E27FC236}">
                <a16:creationId xmlns:a16="http://schemas.microsoft.com/office/drawing/2014/main" id="{ABE1BA9F-BF0E-7814-B627-A51CA27B8D7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pic>
        <p:nvPicPr>
          <p:cNvPr id="11" name="Picture 10" descr="AvanadeLogoNoTM_AWColor_RGB.png">
            <a:extLst>
              <a:ext uri="{FF2B5EF4-FFF2-40B4-BE49-F238E27FC236}">
                <a16:creationId xmlns:a16="http://schemas.microsoft.com/office/drawing/2014/main" id="{8B551E04-65A3-8997-30CD-D12823E0869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051" y="6226983"/>
            <a:ext cx="1494933" cy="548639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7D1700DA-EA1C-A258-C7FE-D747875BA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828" y="1193800"/>
            <a:ext cx="5814499" cy="11225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Content Placeholder 20">
            <a:extLst>
              <a:ext uri="{FF2B5EF4-FFF2-40B4-BE49-F238E27FC236}">
                <a16:creationId xmlns:a16="http://schemas.microsoft.com/office/drawing/2014/main" id="{ACEDA91A-C8FD-D39B-73FB-27C46B5A455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41828" y="2454183"/>
            <a:ext cx="5816960" cy="25967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8779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A93532-71D0-D05E-6EE7-F2E82D104578}"/>
              </a:ext>
            </a:extLst>
          </p:cNvPr>
          <p:cNvGrpSpPr/>
          <p:nvPr userDrawn="1"/>
        </p:nvGrpSpPr>
        <p:grpSpPr>
          <a:xfrm>
            <a:off x="0" y="4438650"/>
            <a:ext cx="3902176" cy="2419350"/>
            <a:chOff x="0" y="3874168"/>
            <a:chExt cx="4812632" cy="2983832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30A7B0A-F79F-93B1-9BB9-47E04ECD8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r="10526" b="24873"/>
            <a:stretch/>
          </p:blipFill>
          <p:spPr>
            <a:xfrm>
              <a:off x="0" y="5205317"/>
              <a:ext cx="4812632" cy="1652683"/>
            </a:xfrm>
            <a:prstGeom prst="rect">
              <a:avLst/>
            </a:prstGeom>
          </p:spPr>
        </p:pic>
        <p:pic>
          <p:nvPicPr>
            <p:cNvPr id="4" name="Graphic 4">
              <a:extLst>
                <a:ext uri="{FF2B5EF4-FFF2-40B4-BE49-F238E27FC236}">
                  <a16:creationId xmlns:a16="http://schemas.microsoft.com/office/drawing/2014/main" id="{556EA8C8-B054-949F-4116-CED566BE8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9375" t="17544" r="29934" b="38948"/>
            <a:stretch/>
          </p:blipFill>
          <p:spPr>
            <a:xfrm>
              <a:off x="0" y="3874168"/>
              <a:ext cx="3741822" cy="2983832"/>
            </a:xfrm>
            <a:prstGeom prst="rect">
              <a:avLst/>
            </a:prstGeom>
          </p:spPr>
        </p:pic>
      </p:grp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30AE8CE-28F6-38EA-5BF8-DC81ABF0B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AADF01-D003-B82E-57AA-B2A2404F08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Click to add Sub-title</a:t>
            </a:r>
            <a:endParaRPr lang="en-US" altLang="ja-JP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0CBF9A6C-69D1-9665-B19D-FC6E05A177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FF33A66-79A7-FB20-2BBB-90F43508275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679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26" Type="http://schemas.openxmlformats.org/officeDocument/2006/relationships/slideLayout" Target="../slideLayouts/slideLayout63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58.xml"/><Relationship Id="rId34" Type="http://schemas.openxmlformats.org/officeDocument/2006/relationships/slideLayout" Target="../slideLayouts/slideLayout71.xml"/><Relationship Id="rId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66.xml"/><Relationship Id="rId41" Type="http://schemas.openxmlformats.org/officeDocument/2006/relationships/image" Target="../media/image3.svg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61.xml"/><Relationship Id="rId32" Type="http://schemas.openxmlformats.org/officeDocument/2006/relationships/slideLayout" Target="../slideLayouts/slideLayout69.xml"/><Relationship Id="rId37" Type="http://schemas.openxmlformats.org/officeDocument/2006/relationships/slideLayout" Target="../slideLayouts/slideLayout74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60.xml"/><Relationship Id="rId28" Type="http://schemas.openxmlformats.org/officeDocument/2006/relationships/slideLayout" Target="../slideLayouts/slideLayout65.xml"/><Relationship Id="rId36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31" Type="http://schemas.openxmlformats.org/officeDocument/2006/relationships/slideLayout" Target="../slideLayouts/slideLayout68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7.xml"/><Relationship Id="rId35" Type="http://schemas.openxmlformats.org/officeDocument/2006/relationships/slideLayout" Target="../slideLayouts/slideLayout72.xml"/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62.xml"/><Relationship Id="rId33" Type="http://schemas.openxmlformats.org/officeDocument/2006/relationships/slideLayout" Target="../slideLayouts/slideLayout70.xml"/><Relationship Id="rId38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26" Type="http://schemas.openxmlformats.org/officeDocument/2006/relationships/slideLayout" Target="../slideLayouts/slideLayout100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95.xml"/><Relationship Id="rId34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81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20" Type="http://schemas.openxmlformats.org/officeDocument/2006/relationships/slideLayout" Target="../slideLayouts/slideLayout94.xml"/><Relationship Id="rId29" Type="http://schemas.openxmlformats.org/officeDocument/2006/relationships/slideLayout" Target="../slideLayouts/slideLayout103.xml"/><Relationship Id="rId41" Type="http://schemas.openxmlformats.org/officeDocument/2006/relationships/image" Target="../media/image3.svg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24" Type="http://schemas.openxmlformats.org/officeDocument/2006/relationships/slideLayout" Target="../slideLayouts/slideLayout98.xml"/><Relationship Id="rId32" Type="http://schemas.openxmlformats.org/officeDocument/2006/relationships/slideLayout" Target="../slideLayouts/slideLayout106.xml"/><Relationship Id="rId37" Type="http://schemas.openxmlformats.org/officeDocument/2006/relationships/slideLayout" Target="../slideLayouts/slideLayout111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23" Type="http://schemas.openxmlformats.org/officeDocument/2006/relationships/slideLayout" Target="../slideLayouts/slideLayout97.xml"/><Relationship Id="rId28" Type="http://schemas.openxmlformats.org/officeDocument/2006/relationships/slideLayout" Target="../slideLayouts/slideLayout102.xml"/><Relationship Id="rId36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93.xml"/><Relationship Id="rId31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6.xml"/><Relationship Id="rId27" Type="http://schemas.openxmlformats.org/officeDocument/2006/relationships/slideLayout" Target="../slideLayouts/slideLayout101.xml"/><Relationship Id="rId30" Type="http://schemas.openxmlformats.org/officeDocument/2006/relationships/slideLayout" Target="../slideLayouts/slideLayout104.xml"/><Relationship Id="rId35" Type="http://schemas.openxmlformats.org/officeDocument/2006/relationships/slideLayout" Target="../slideLayouts/slideLayout109.xml"/><Relationship Id="rId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5" Type="http://schemas.openxmlformats.org/officeDocument/2006/relationships/slideLayout" Target="../slideLayouts/slideLayout99.xml"/><Relationship Id="rId33" Type="http://schemas.openxmlformats.org/officeDocument/2006/relationships/slideLayout" Target="../slideLayouts/slideLayout107.xml"/><Relationship Id="rId38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4.xml"/><Relationship Id="rId18" Type="http://schemas.openxmlformats.org/officeDocument/2006/relationships/slideLayout" Target="../slideLayouts/slideLayout129.xml"/><Relationship Id="rId26" Type="http://schemas.openxmlformats.org/officeDocument/2006/relationships/slideLayout" Target="../slideLayouts/slideLayout137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132.xml"/><Relationship Id="rId34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113.xml"/><Relationship Id="rId16" Type="http://schemas.openxmlformats.org/officeDocument/2006/relationships/slideLayout" Target="../slideLayouts/slideLayout127.xml"/><Relationship Id="rId20" Type="http://schemas.openxmlformats.org/officeDocument/2006/relationships/slideLayout" Target="../slideLayouts/slideLayout131.xml"/><Relationship Id="rId29" Type="http://schemas.openxmlformats.org/officeDocument/2006/relationships/slideLayout" Target="../slideLayouts/slideLayout140.xml"/><Relationship Id="rId41" Type="http://schemas.openxmlformats.org/officeDocument/2006/relationships/image" Target="../media/image3.svg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24" Type="http://schemas.openxmlformats.org/officeDocument/2006/relationships/slideLayout" Target="../slideLayouts/slideLayout135.xml"/><Relationship Id="rId32" Type="http://schemas.openxmlformats.org/officeDocument/2006/relationships/slideLayout" Target="../slideLayouts/slideLayout143.xml"/><Relationship Id="rId37" Type="http://schemas.openxmlformats.org/officeDocument/2006/relationships/slideLayout" Target="../slideLayouts/slideLayout148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116.xml"/><Relationship Id="rId15" Type="http://schemas.openxmlformats.org/officeDocument/2006/relationships/slideLayout" Target="../slideLayouts/slideLayout126.xml"/><Relationship Id="rId23" Type="http://schemas.openxmlformats.org/officeDocument/2006/relationships/slideLayout" Target="../slideLayouts/slideLayout134.xml"/><Relationship Id="rId28" Type="http://schemas.openxmlformats.org/officeDocument/2006/relationships/slideLayout" Target="../slideLayouts/slideLayout139.xml"/><Relationship Id="rId36" Type="http://schemas.openxmlformats.org/officeDocument/2006/relationships/slideLayout" Target="../slideLayouts/slideLayout147.xml"/><Relationship Id="rId10" Type="http://schemas.openxmlformats.org/officeDocument/2006/relationships/slideLayout" Target="../slideLayouts/slideLayout121.xml"/><Relationship Id="rId19" Type="http://schemas.openxmlformats.org/officeDocument/2006/relationships/slideLayout" Target="../slideLayouts/slideLayout130.xml"/><Relationship Id="rId31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Relationship Id="rId14" Type="http://schemas.openxmlformats.org/officeDocument/2006/relationships/slideLayout" Target="../slideLayouts/slideLayout125.xml"/><Relationship Id="rId22" Type="http://schemas.openxmlformats.org/officeDocument/2006/relationships/slideLayout" Target="../slideLayouts/slideLayout133.xml"/><Relationship Id="rId27" Type="http://schemas.openxmlformats.org/officeDocument/2006/relationships/slideLayout" Target="../slideLayouts/slideLayout138.xml"/><Relationship Id="rId30" Type="http://schemas.openxmlformats.org/officeDocument/2006/relationships/slideLayout" Target="../slideLayouts/slideLayout141.xml"/><Relationship Id="rId35" Type="http://schemas.openxmlformats.org/officeDocument/2006/relationships/slideLayout" Target="../slideLayouts/slideLayout146.xml"/><Relationship Id="rId8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23.xml"/><Relationship Id="rId17" Type="http://schemas.openxmlformats.org/officeDocument/2006/relationships/slideLayout" Target="../slideLayouts/slideLayout128.xml"/><Relationship Id="rId25" Type="http://schemas.openxmlformats.org/officeDocument/2006/relationships/slideLayout" Target="../slideLayouts/slideLayout136.xml"/><Relationship Id="rId33" Type="http://schemas.openxmlformats.org/officeDocument/2006/relationships/slideLayout" Target="../slideLayouts/slideLayout144.xml"/><Relationship Id="rId38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26BE242-0575-F94A-02EB-F9906DCF99A9}"/>
              </a:ext>
            </a:extLst>
          </p:cNvPr>
          <p:cNvPicPr>
            <a:picLocks noChangeAspect="1"/>
          </p:cNvPicPr>
          <p:nvPr userDrawn="1"/>
        </p:nvPicPr>
        <p:blipFill>
          <a:blip r:embed="rId39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E813AAD-BDF4-F4B5-7EFE-A4598EC4923E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C2B2890-FD5D-43D2-72F8-3E6AB1A4A786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88AAD-5939-D9C7-7C7A-0BA04D18C7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0940" y="6358386"/>
            <a:ext cx="6629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007AC-07F6-40BB-957F-185A1A018FA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2698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6" r:id="rId1"/>
    <p:sldLayoutId id="2147484045" r:id="rId2"/>
    <p:sldLayoutId id="2147484044" r:id="rId3"/>
    <p:sldLayoutId id="2147484133" r:id="rId4"/>
    <p:sldLayoutId id="2147484116" r:id="rId5"/>
    <p:sldLayoutId id="2147484118" r:id="rId6"/>
    <p:sldLayoutId id="2147484097" r:id="rId7"/>
    <p:sldLayoutId id="2147484141" r:id="rId8"/>
    <p:sldLayoutId id="2147484143" r:id="rId9"/>
    <p:sldLayoutId id="2147484142" r:id="rId10"/>
    <p:sldLayoutId id="2147484144" r:id="rId11"/>
    <p:sldLayoutId id="2147484147" r:id="rId12"/>
    <p:sldLayoutId id="2147484149" r:id="rId13"/>
    <p:sldLayoutId id="2147484150" r:id="rId14"/>
    <p:sldLayoutId id="2147484151" r:id="rId15"/>
    <p:sldLayoutId id="2147484145" r:id="rId16"/>
    <p:sldLayoutId id="2147484146" r:id="rId17"/>
    <p:sldLayoutId id="2147484148" r:id="rId18"/>
    <p:sldLayoutId id="2147484152" r:id="rId19"/>
    <p:sldLayoutId id="2147484132" r:id="rId20"/>
    <p:sldLayoutId id="2147484131" r:id="rId21"/>
    <p:sldLayoutId id="2147484162" r:id="rId22"/>
    <p:sldLayoutId id="2147484161" r:id="rId23"/>
    <p:sldLayoutId id="2147484127" r:id="rId24"/>
    <p:sldLayoutId id="2147484154" r:id="rId25"/>
    <p:sldLayoutId id="2147484153" r:id="rId26"/>
    <p:sldLayoutId id="2147484158" r:id="rId27"/>
    <p:sldLayoutId id="2147484120" r:id="rId28"/>
    <p:sldLayoutId id="2147484159" r:id="rId29"/>
    <p:sldLayoutId id="2147484111" r:id="rId30"/>
    <p:sldLayoutId id="2147484065" r:id="rId31"/>
    <p:sldLayoutId id="2147484122" r:id="rId32"/>
    <p:sldLayoutId id="2147484157" r:id="rId33"/>
    <p:sldLayoutId id="2147484140" r:id="rId34"/>
    <p:sldLayoutId id="2147484066" r:id="rId35"/>
    <p:sldLayoutId id="2147484155" r:id="rId36"/>
    <p:sldLayoutId id="2147484156" r:id="rId37"/>
  </p:sldLayoutIdLst>
  <p:hf hdr="0"/>
  <p:txStyles>
    <p:titleStyle>
      <a:lvl1pPr algn="l" defTabSz="1219170" rtl="0" eaLnBrk="1" latinLnBrk="0" hangingPunct="1">
        <a:lnSpc>
          <a:spcPct val="120000"/>
        </a:lnSpc>
        <a:spcBef>
          <a:spcPts val="267"/>
        </a:spcBef>
        <a:spcAft>
          <a:spcPts val="267"/>
        </a:spcAft>
        <a:buNone/>
        <a:defRPr sz="2667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14000"/>
        </a:lnSpc>
        <a:spcBef>
          <a:spcPts val="800"/>
        </a:spcBef>
        <a:spcAft>
          <a:spcPts val="133"/>
        </a:spcAft>
        <a:buFont typeface="Arial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357708" indent="-237061" algn="l" defTabSz="1219170" rtl="0" eaLnBrk="1" latinLnBrk="0" hangingPunct="1">
        <a:lnSpc>
          <a:spcPct val="114000"/>
        </a:lnSpc>
        <a:spcBef>
          <a:spcPts val="267"/>
        </a:spcBef>
        <a:spcAft>
          <a:spcPts val="533"/>
        </a:spcAft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713300" indent="-251878" algn="l" defTabSz="1219170" rtl="0" eaLnBrk="1" latinLnBrk="0" hangingPunct="1">
        <a:lnSpc>
          <a:spcPct val="114000"/>
        </a:lnSpc>
        <a:spcBef>
          <a:spcPts val="133"/>
        </a:spcBef>
        <a:spcAft>
          <a:spcPts val="267"/>
        </a:spcAft>
        <a:buFont typeface="Arial" pitchFamily="34" charset="0"/>
        <a:buChar char="›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447764" indent="-304792" algn="l" defTabSz="1219170" rtl="0" eaLnBrk="1" latinLnBrk="0" hangingPunct="1">
        <a:lnSpc>
          <a:spcPct val="114000"/>
        </a:lnSpc>
        <a:spcBef>
          <a:spcPts val="133"/>
        </a:spcBef>
        <a:spcAft>
          <a:spcPts val="533"/>
        </a:spcAft>
        <a:buFont typeface="Arial" pitchFamily="34" charset="0"/>
        <a:buChar char="»"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1924003" indent="-230712" algn="l" defTabSz="1219170" rtl="0" eaLnBrk="1" latinLnBrk="0" hangingPunct="1">
        <a:lnSpc>
          <a:spcPct val="114000"/>
        </a:lnSpc>
        <a:spcBef>
          <a:spcPts val="133"/>
        </a:spcBef>
        <a:spcAft>
          <a:spcPts val="800"/>
        </a:spcAft>
        <a:buFont typeface="Arial" pitchFamily="34" charset="0"/>
        <a:buChar char="-"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84" userDrawn="1">
          <p15:clr>
            <a:srgbClr val="F26B43"/>
          </p15:clr>
        </p15:guide>
        <p15:guide id="3" pos="7344" userDrawn="1">
          <p15:clr>
            <a:srgbClr val="F26B43"/>
          </p15:clr>
        </p15:guide>
        <p15:guide id="4" orient="horz" pos="288" userDrawn="1">
          <p15:clr>
            <a:srgbClr val="F26B43"/>
          </p15:clr>
        </p15:guide>
        <p15:guide id="5" pos="27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26BE242-0575-F94A-02EB-F9906DCF99A9}"/>
              </a:ext>
            </a:extLst>
          </p:cNvPr>
          <p:cNvPicPr>
            <a:picLocks noChangeAspect="1"/>
          </p:cNvPicPr>
          <p:nvPr userDrawn="1"/>
        </p:nvPicPr>
        <p:blipFill>
          <a:blip r:embed="rId39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E813AAD-BDF4-F4B5-7EFE-A4598EC4923E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C2B2890-FD5D-43D2-72F8-3E6AB1A4A786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88AAD-5939-D9C7-7C7A-0BA04D18C7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0940" y="6358386"/>
            <a:ext cx="6629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007AC-07F6-40BB-957F-185A1A018FA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7733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4" r:id="rId1"/>
    <p:sldLayoutId id="2147484165" r:id="rId2"/>
    <p:sldLayoutId id="2147484166" r:id="rId3"/>
    <p:sldLayoutId id="2147484167" r:id="rId4"/>
    <p:sldLayoutId id="2147484168" r:id="rId5"/>
    <p:sldLayoutId id="2147484169" r:id="rId6"/>
    <p:sldLayoutId id="2147484170" r:id="rId7"/>
    <p:sldLayoutId id="2147484171" r:id="rId8"/>
    <p:sldLayoutId id="2147484172" r:id="rId9"/>
    <p:sldLayoutId id="2147484173" r:id="rId10"/>
    <p:sldLayoutId id="2147484174" r:id="rId11"/>
    <p:sldLayoutId id="2147484175" r:id="rId12"/>
    <p:sldLayoutId id="2147484176" r:id="rId13"/>
    <p:sldLayoutId id="2147484177" r:id="rId14"/>
    <p:sldLayoutId id="2147484178" r:id="rId15"/>
    <p:sldLayoutId id="2147484179" r:id="rId16"/>
    <p:sldLayoutId id="2147484180" r:id="rId17"/>
    <p:sldLayoutId id="2147484181" r:id="rId18"/>
    <p:sldLayoutId id="2147484182" r:id="rId19"/>
    <p:sldLayoutId id="2147484183" r:id="rId20"/>
    <p:sldLayoutId id="2147484184" r:id="rId21"/>
    <p:sldLayoutId id="2147484185" r:id="rId22"/>
    <p:sldLayoutId id="2147484186" r:id="rId23"/>
    <p:sldLayoutId id="2147484187" r:id="rId24"/>
    <p:sldLayoutId id="2147484188" r:id="rId25"/>
    <p:sldLayoutId id="2147484189" r:id="rId26"/>
    <p:sldLayoutId id="2147484190" r:id="rId27"/>
    <p:sldLayoutId id="2147484191" r:id="rId28"/>
    <p:sldLayoutId id="2147484192" r:id="rId29"/>
    <p:sldLayoutId id="2147484193" r:id="rId30"/>
    <p:sldLayoutId id="2147484194" r:id="rId31"/>
    <p:sldLayoutId id="2147484195" r:id="rId32"/>
    <p:sldLayoutId id="2147484196" r:id="rId33"/>
    <p:sldLayoutId id="2147484197" r:id="rId34"/>
    <p:sldLayoutId id="2147484198" r:id="rId35"/>
    <p:sldLayoutId id="2147484199" r:id="rId36"/>
    <p:sldLayoutId id="2147484200" r:id="rId37"/>
  </p:sldLayoutIdLst>
  <p:hf hdr="0"/>
  <p:txStyles>
    <p:titleStyle>
      <a:lvl1pPr algn="l" defTabSz="1219170" rtl="0" eaLnBrk="1" latinLnBrk="0" hangingPunct="1">
        <a:lnSpc>
          <a:spcPct val="120000"/>
        </a:lnSpc>
        <a:spcBef>
          <a:spcPts val="267"/>
        </a:spcBef>
        <a:spcAft>
          <a:spcPts val="267"/>
        </a:spcAft>
        <a:buNone/>
        <a:defRPr sz="2667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14000"/>
        </a:lnSpc>
        <a:spcBef>
          <a:spcPts val="800"/>
        </a:spcBef>
        <a:spcAft>
          <a:spcPts val="133"/>
        </a:spcAft>
        <a:buFont typeface="Arial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357708" indent="-237061" algn="l" defTabSz="1219170" rtl="0" eaLnBrk="1" latinLnBrk="0" hangingPunct="1">
        <a:lnSpc>
          <a:spcPct val="114000"/>
        </a:lnSpc>
        <a:spcBef>
          <a:spcPts val="267"/>
        </a:spcBef>
        <a:spcAft>
          <a:spcPts val="533"/>
        </a:spcAft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713300" indent="-251878" algn="l" defTabSz="1219170" rtl="0" eaLnBrk="1" latinLnBrk="0" hangingPunct="1">
        <a:lnSpc>
          <a:spcPct val="114000"/>
        </a:lnSpc>
        <a:spcBef>
          <a:spcPts val="133"/>
        </a:spcBef>
        <a:spcAft>
          <a:spcPts val="267"/>
        </a:spcAft>
        <a:buFont typeface="Arial" pitchFamily="34" charset="0"/>
        <a:buChar char="›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447764" indent="-304792" algn="l" defTabSz="1219170" rtl="0" eaLnBrk="1" latinLnBrk="0" hangingPunct="1">
        <a:lnSpc>
          <a:spcPct val="114000"/>
        </a:lnSpc>
        <a:spcBef>
          <a:spcPts val="133"/>
        </a:spcBef>
        <a:spcAft>
          <a:spcPts val="533"/>
        </a:spcAft>
        <a:buFont typeface="Arial" pitchFamily="34" charset="0"/>
        <a:buChar char="»"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1924003" indent="-230712" algn="l" defTabSz="1219170" rtl="0" eaLnBrk="1" latinLnBrk="0" hangingPunct="1">
        <a:lnSpc>
          <a:spcPct val="114000"/>
        </a:lnSpc>
        <a:spcBef>
          <a:spcPts val="133"/>
        </a:spcBef>
        <a:spcAft>
          <a:spcPts val="800"/>
        </a:spcAft>
        <a:buFont typeface="Arial" pitchFamily="34" charset="0"/>
        <a:buChar char="-"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84" userDrawn="1">
          <p15:clr>
            <a:srgbClr val="F26B43"/>
          </p15:clr>
        </p15:guide>
        <p15:guide id="3" pos="7344" userDrawn="1">
          <p15:clr>
            <a:srgbClr val="F26B43"/>
          </p15:clr>
        </p15:guide>
        <p15:guide id="4" orient="horz" pos="288" userDrawn="1">
          <p15:clr>
            <a:srgbClr val="F26B43"/>
          </p15:clr>
        </p15:guide>
        <p15:guide id="5" pos="271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26BE242-0575-F94A-02EB-F9906DCF99A9}"/>
              </a:ext>
            </a:extLst>
          </p:cNvPr>
          <p:cNvPicPr>
            <a:picLocks noChangeAspect="1"/>
          </p:cNvPicPr>
          <p:nvPr userDrawn="1"/>
        </p:nvPicPr>
        <p:blipFill>
          <a:blip r:embed="rId39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E813AAD-BDF4-F4B5-7EFE-A4598EC4923E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&lt;Restricted&gt;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C2B2890-FD5D-43D2-72F8-3E6AB1A4A786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88AAD-5939-D9C7-7C7A-0BA04D18C7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0940" y="6358386"/>
            <a:ext cx="6629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007AC-07F6-40BB-957F-185A1A018FA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7134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2" r:id="rId1"/>
    <p:sldLayoutId id="2147484203" r:id="rId2"/>
    <p:sldLayoutId id="2147484204" r:id="rId3"/>
    <p:sldLayoutId id="2147484205" r:id="rId4"/>
    <p:sldLayoutId id="2147484206" r:id="rId5"/>
    <p:sldLayoutId id="2147484207" r:id="rId6"/>
    <p:sldLayoutId id="2147484208" r:id="rId7"/>
    <p:sldLayoutId id="2147484209" r:id="rId8"/>
    <p:sldLayoutId id="2147484210" r:id="rId9"/>
    <p:sldLayoutId id="2147484211" r:id="rId10"/>
    <p:sldLayoutId id="2147484212" r:id="rId11"/>
    <p:sldLayoutId id="2147484213" r:id="rId12"/>
    <p:sldLayoutId id="2147484214" r:id="rId13"/>
    <p:sldLayoutId id="2147484215" r:id="rId14"/>
    <p:sldLayoutId id="2147484216" r:id="rId15"/>
    <p:sldLayoutId id="2147484217" r:id="rId16"/>
    <p:sldLayoutId id="2147484218" r:id="rId17"/>
    <p:sldLayoutId id="2147484219" r:id="rId18"/>
    <p:sldLayoutId id="2147484220" r:id="rId19"/>
    <p:sldLayoutId id="2147484221" r:id="rId20"/>
    <p:sldLayoutId id="2147484222" r:id="rId21"/>
    <p:sldLayoutId id="2147484223" r:id="rId22"/>
    <p:sldLayoutId id="2147484224" r:id="rId23"/>
    <p:sldLayoutId id="2147484225" r:id="rId24"/>
    <p:sldLayoutId id="2147484226" r:id="rId25"/>
    <p:sldLayoutId id="2147484227" r:id="rId26"/>
    <p:sldLayoutId id="2147484228" r:id="rId27"/>
    <p:sldLayoutId id="2147484229" r:id="rId28"/>
    <p:sldLayoutId id="2147484230" r:id="rId29"/>
    <p:sldLayoutId id="2147484231" r:id="rId30"/>
    <p:sldLayoutId id="2147484232" r:id="rId31"/>
    <p:sldLayoutId id="2147484233" r:id="rId32"/>
    <p:sldLayoutId id="2147484234" r:id="rId33"/>
    <p:sldLayoutId id="2147484235" r:id="rId34"/>
    <p:sldLayoutId id="2147484236" r:id="rId35"/>
    <p:sldLayoutId id="2147484237" r:id="rId36"/>
    <p:sldLayoutId id="2147484238" r:id="rId37"/>
  </p:sldLayoutIdLst>
  <p:hf hdr="0"/>
  <p:txStyles>
    <p:titleStyle>
      <a:lvl1pPr algn="l" defTabSz="1219170" rtl="0" eaLnBrk="1" latinLnBrk="0" hangingPunct="1">
        <a:lnSpc>
          <a:spcPct val="120000"/>
        </a:lnSpc>
        <a:spcBef>
          <a:spcPts val="267"/>
        </a:spcBef>
        <a:spcAft>
          <a:spcPts val="267"/>
        </a:spcAft>
        <a:buNone/>
        <a:defRPr sz="2667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14000"/>
        </a:lnSpc>
        <a:spcBef>
          <a:spcPts val="800"/>
        </a:spcBef>
        <a:spcAft>
          <a:spcPts val="133"/>
        </a:spcAft>
        <a:buFont typeface="Arial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357708" indent="-237061" algn="l" defTabSz="1219170" rtl="0" eaLnBrk="1" latinLnBrk="0" hangingPunct="1">
        <a:lnSpc>
          <a:spcPct val="114000"/>
        </a:lnSpc>
        <a:spcBef>
          <a:spcPts val="267"/>
        </a:spcBef>
        <a:spcAft>
          <a:spcPts val="533"/>
        </a:spcAft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713300" indent="-251878" algn="l" defTabSz="1219170" rtl="0" eaLnBrk="1" latinLnBrk="0" hangingPunct="1">
        <a:lnSpc>
          <a:spcPct val="114000"/>
        </a:lnSpc>
        <a:spcBef>
          <a:spcPts val="133"/>
        </a:spcBef>
        <a:spcAft>
          <a:spcPts val="267"/>
        </a:spcAft>
        <a:buFont typeface="Arial" pitchFamily="34" charset="0"/>
        <a:buChar char="›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447764" indent="-304792" algn="l" defTabSz="1219170" rtl="0" eaLnBrk="1" latinLnBrk="0" hangingPunct="1">
        <a:lnSpc>
          <a:spcPct val="114000"/>
        </a:lnSpc>
        <a:spcBef>
          <a:spcPts val="133"/>
        </a:spcBef>
        <a:spcAft>
          <a:spcPts val="533"/>
        </a:spcAft>
        <a:buFont typeface="Arial" pitchFamily="34" charset="0"/>
        <a:buChar char="»"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1924003" indent="-230712" algn="l" defTabSz="1219170" rtl="0" eaLnBrk="1" latinLnBrk="0" hangingPunct="1">
        <a:lnSpc>
          <a:spcPct val="114000"/>
        </a:lnSpc>
        <a:spcBef>
          <a:spcPts val="133"/>
        </a:spcBef>
        <a:spcAft>
          <a:spcPts val="800"/>
        </a:spcAft>
        <a:buFont typeface="Arial" pitchFamily="34" charset="0"/>
        <a:buChar char="-"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84" userDrawn="1">
          <p15:clr>
            <a:srgbClr val="F26B43"/>
          </p15:clr>
        </p15:guide>
        <p15:guide id="3" pos="7344" userDrawn="1">
          <p15:clr>
            <a:srgbClr val="F26B43"/>
          </p15:clr>
        </p15:guide>
        <p15:guide id="4" orient="horz" pos="288" userDrawn="1">
          <p15:clr>
            <a:srgbClr val="F26B43"/>
          </p15:clr>
        </p15:guide>
        <p15:guide id="5" pos="27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26BE242-0575-F94A-02EB-F9906DCF99A9}"/>
              </a:ext>
            </a:extLst>
          </p:cNvPr>
          <p:cNvPicPr>
            <a:picLocks noChangeAspect="1"/>
          </p:cNvPicPr>
          <p:nvPr userDrawn="1"/>
        </p:nvPicPr>
        <p:blipFill>
          <a:blip r:embed="rId39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E813AAD-BDF4-F4B5-7EFE-A4598EC4923E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C2B2890-FD5D-43D2-72F8-3E6AB1A4A786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88AAD-5939-D9C7-7C7A-0BA04D18C7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0940" y="6358386"/>
            <a:ext cx="6629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007AC-07F6-40BB-957F-185A1A018FA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0927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0" r:id="rId1"/>
    <p:sldLayoutId id="2147484241" r:id="rId2"/>
    <p:sldLayoutId id="2147484242" r:id="rId3"/>
    <p:sldLayoutId id="2147484243" r:id="rId4"/>
    <p:sldLayoutId id="2147484244" r:id="rId5"/>
    <p:sldLayoutId id="2147484245" r:id="rId6"/>
    <p:sldLayoutId id="2147484246" r:id="rId7"/>
    <p:sldLayoutId id="2147484247" r:id="rId8"/>
    <p:sldLayoutId id="2147484248" r:id="rId9"/>
    <p:sldLayoutId id="2147484249" r:id="rId10"/>
    <p:sldLayoutId id="2147484250" r:id="rId11"/>
    <p:sldLayoutId id="2147484251" r:id="rId12"/>
    <p:sldLayoutId id="2147484252" r:id="rId13"/>
    <p:sldLayoutId id="2147484253" r:id="rId14"/>
    <p:sldLayoutId id="2147484254" r:id="rId15"/>
    <p:sldLayoutId id="2147484255" r:id="rId16"/>
    <p:sldLayoutId id="2147484256" r:id="rId17"/>
    <p:sldLayoutId id="2147484257" r:id="rId18"/>
    <p:sldLayoutId id="2147484258" r:id="rId19"/>
    <p:sldLayoutId id="2147484259" r:id="rId20"/>
    <p:sldLayoutId id="2147484260" r:id="rId21"/>
    <p:sldLayoutId id="2147484261" r:id="rId22"/>
    <p:sldLayoutId id="2147484262" r:id="rId23"/>
    <p:sldLayoutId id="2147484263" r:id="rId24"/>
    <p:sldLayoutId id="2147484264" r:id="rId25"/>
    <p:sldLayoutId id="2147484265" r:id="rId26"/>
    <p:sldLayoutId id="2147484266" r:id="rId27"/>
    <p:sldLayoutId id="2147484267" r:id="rId28"/>
    <p:sldLayoutId id="2147484268" r:id="rId29"/>
    <p:sldLayoutId id="2147484269" r:id="rId30"/>
    <p:sldLayoutId id="2147484270" r:id="rId31"/>
    <p:sldLayoutId id="2147484271" r:id="rId32"/>
    <p:sldLayoutId id="2147484272" r:id="rId33"/>
    <p:sldLayoutId id="2147484273" r:id="rId34"/>
    <p:sldLayoutId id="2147484274" r:id="rId35"/>
    <p:sldLayoutId id="2147484275" r:id="rId36"/>
    <p:sldLayoutId id="2147484276" r:id="rId37"/>
  </p:sldLayoutIdLst>
  <p:hf hdr="0"/>
  <p:txStyles>
    <p:titleStyle>
      <a:lvl1pPr algn="l" defTabSz="1219170" rtl="0" eaLnBrk="1" latinLnBrk="0" hangingPunct="1">
        <a:lnSpc>
          <a:spcPct val="120000"/>
        </a:lnSpc>
        <a:spcBef>
          <a:spcPts val="267"/>
        </a:spcBef>
        <a:spcAft>
          <a:spcPts val="267"/>
        </a:spcAft>
        <a:buNone/>
        <a:defRPr sz="2667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14000"/>
        </a:lnSpc>
        <a:spcBef>
          <a:spcPts val="800"/>
        </a:spcBef>
        <a:spcAft>
          <a:spcPts val="133"/>
        </a:spcAft>
        <a:buFont typeface="Arial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357708" indent="-237061" algn="l" defTabSz="1219170" rtl="0" eaLnBrk="1" latinLnBrk="0" hangingPunct="1">
        <a:lnSpc>
          <a:spcPct val="114000"/>
        </a:lnSpc>
        <a:spcBef>
          <a:spcPts val="267"/>
        </a:spcBef>
        <a:spcAft>
          <a:spcPts val="533"/>
        </a:spcAft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713300" indent="-251878" algn="l" defTabSz="1219170" rtl="0" eaLnBrk="1" latinLnBrk="0" hangingPunct="1">
        <a:lnSpc>
          <a:spcPct val="114000"/>
        </a:lnSpc>
        <a:spcBef>
          <a:spcPts val="133"/>
        </a:spcBef>
        <a:spcAft>
          <a:spcPts val="267"/>
        </a:spcAft>
        <a:buFont typeface="Arial" pitchFamily="34" charset="0"/>
        <a:buChar char="›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447764" indent="-304792" algn="l" defTabSz="1219170" rtl="0" eaLnBrk="1" latinLnBrk="0" hangingPunct="1">
        <a:lnSpc>
          <a:spcPct val="114000"/>
        </a:lnSpc>
        <a:spcBef>
          <a:spcPts val="133"/>
        </a:spcBef>
        <a:spcAft>
          <a:spcPts val="533"/>
        </a:spcAft>
        <a:buFont typeface="Arial" pitchFamily="34" charset="0"/>
        <a:buChar char="»"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1924003" indent="-230712" algn="l" defTabSz="1219170" rtl="0" eaLnBrk="1" latinLnBrk="0" hangingPunct="1">
        <a:lnSpc>
          <a:spcPct val="114000"/>
        </a:lnSpc>
        <a:spcBef>
          <a:spcPts val="133"/>
        </a:spcBef>
        <a:spcAft>
          <a:spcPts val="800"/>
        </a:spcAft>
        <a:buFont typeface="Arial" pitchFamily="34" charset="0"/>
        <a:buChar char="-"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84" userDrawn="1">
          <p15:clr>
            <a:srgbClr val="F26B43"/>
          </p15:clr>
        </p15:guide>
        <p15:guide id="3" pos="7344" userDrawn="1">
          <p15:clr>
            <a:srgbClr val="F26B43"/>
          </p15:clr>
        </p15:guide>
        <p15:guide id="4" orient="horz" pos="288" userDrawn="1">
          <p15:clr>
            <a:srgbClr val="F26B43"/>
          </p15:clr>
        </p15:guide>
        <p15:guide id="5" pos="27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5"/>
            </a:gs>
            <a:gs pos="11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C9B0D-B56A-9148-0210-464F6B68DBE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FUNDAMENTALS DE PROGRAMAÇÃO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C90CB-B5C6-7375-9CF9-96B1FB8430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004BA6-C897-398F-C3BA-C10B6FE7BD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Op. </a:t>
            </a:r>
            <a:r>
              <a:rPr lang="en-US" dirty="0" err="1"/>
              <a:t>Aritmeticas</a:t>
            </a:r>
            <a:br>
              <a:rPr lang="en-US" dirty="0"/>
            </a:br>
            <a:r>
              <a:rPr lang="en-US" dirty="0"/>
              <a:t>Op. </a:t>
            </a:r>
            <a:r>
              <a:rPr lang="en-US" dirty="0" err="1"/>
              <a:t>Condicionais</a:t>
            </a:r>
            <a:endParaRPr lang="en-US" dirty="0"/>
          </a:p>
          <a:p>
            <a:r>
              <a:rPr lang="en-US" dirty="0"/>
              <a:t>Op. </a:t>
            </a:r>
            <a:r>
              <a:rPr lang="en-US" dirty="0" err="1"/>
              <a:t>Lógicos</a:t>
            </a:r>
            <a:endParaRPr lang="en-US" dirty="0"/>
          </a:p>
          <a:p>
            <a:r>
              <a:rPr lang="en-US" dirty="0"/>
              <a:t>Arrays;</a:t>
            </a:r>
          </a:p>
          <a:p>
            <a:r>
              <a:rPr lang="en-US" dirty="0"/>
              <a:t>Loop for;</a:t>
            </a:r>
          </a:p>
          <a:p>
            <a:endParaRPr lang="pt-BR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741778-A323-91A9-DCC2-FC6BE22C03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D0401D-82DE-99CB-FC7F-64FD010202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/>
              <a:t>Funções;</a:t>
            </a:r>
          </a:p>
          <a:p>
            <a:r>
              <a:rPr lang="pt-BR" dirty="0"/>
              <a:t>Arrow functions; Templates literals;</a:t>
            </a:r>
            <a:endParaRPr lang="en-US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sz="1467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A883E8-11B4-E6ED-E68A-47F846068B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85480C-F1C3-1BCC-7C05-FF8D27B502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/>
              <a:t>Objetos;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72EBE2E-B069-05D3-1D2A-E144ADE8AE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5A2C8E-F2F9-2301-104D-AC8C2CCAD3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/>
              <a:t>DOM;</a:t>
            </a:r>
          </a:p>
          <a:p>
            <a:r>
              <a:rPr lang="pt-BR" dirty="0"/>
              <a:t>Seletores de</a:t>
            </a:r>
            <a:endParaRPr lang="en-US" sz="1467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dirty="0"/>
              <a:t>e</a:t>
            </a:r>
            <a:r>
              <a:rPr lang="pt-BR" sz="1600"/>
              <a:t>lementos</a:t>
            </a:r>
            <a:r>
              <a:rPr lang="pt-BR" sz="1600" dirty="0"/>
              <a:t>;</a:t>
            </a:r>
            <a:endParaRPr lang="en-US" sz="1467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AF4314-A2AA-DD04-6AAA-5CDB522AFDA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A157CE3-6356-E6D0-B38C-9F4EB0365BD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/>
              <a:t>Eventos;</a:t>
            </a:r>
          </a:p>
          <a:p>
            <a:r>
              <a:rPr lang="pt-BR" sz="1600" dirty="0"/>
              <a:t>Web Storage;</a:t>
            </a:r>
            <a:endParaRPr lang="en-US" sz="1467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48D103E-EC62-D530-3D92-4B16DFA395F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06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8D19967-DCE8-644A-C138-5C1A473C89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57200" y="4408541"/>
            <a:ext cx="2108785" cy="1289748"/>
          </a:xfrm>
          <a:prstGeom prst="rect">
            <a:avLst/>
          </a:prstGeom>
        </p:spPr>
        <p:txBody>
          <a:bodyPr/>
          <a:lstStyle/>
          <a:p>
            <a:r>
              <a:rPr lang="pt-BR" sz="1600" dirty="0"/>
              <a:t>Spread / Rest;</a:t>
            </a:r>
          </a:p>
          <a:p>
            <a:r>
              <a:rPr lang="pt-BR" dirty="0"/>
              <a:t>D</a:t>
            </a:r>
            <a:r>
              <a:rPr lang="pt-BR" sz="1600" dirty="0"/>
              <a:t>esestruturação de objetos;</a:t>
            </a:r>
          </a:p>
          <a:p>
            <a:endParaRPr lang="en-US" sz="1467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48F82DB-EF7E-6D8D-C85F-20E47D1E3D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07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2F80273-BC16-5BA7-7D41-AF6869EFEB5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sz="1600" dirty="0"/>
              <a:t>Fluxos de excessão</a:t>
            </a:r>
            <a:endParaRPr lang="en-US" sz="1467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1600" dirty="0"/>
              <a:t>Throw</a:t>
            </a:r>
          </a:p>
          <a:p>
            <a:r>
              <a:rPr lang="en-US" dirty="0"/>
              <a:t>Try / Catch</a:t>
            </a:r>
            <a:endParaRPr lang="en-US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/>
              <a:t>Finally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8766E29-85B8-3D9C-2523-1701D73C8AD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08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5FA84E7-007A-B58A-E0C3-49D2179EFAB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sz="1600" dirty="0"/>
              <a:t>Jest</a:t>
            </a:r>
            <a:r>
              <a:rPr lang="pt-BR" sz="1400" dirty="0"/>
              <a:t>;</a:t>
            </a:r>
          </a:p>
          <a:p>
            <a:r>
              <a:rPr lang="pt-BR" sz="1600" dirty="0"/>
              <a:t>Matchers; Cobertura de codigo;</a:t>
            </a:r>
            <a:endParaRPr lang="en-US" sz="1467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D1AACDD-4569-9C1F-D337-1CC75338278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09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F522C51-5207-6907-C460-EA01ED51AF1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/>
              <a:t>Hof´s </a:t>
            </a:r>
          </a:p>
          <a:p>
            <a:r>
              <a:rPr lang="pt-BR" dirty="0"/>
              <a:t>Sort</a:t>
            </a:r>
          </a:p>
          <a:p>
            <a:r>
              <a:rPr lang="pt-BR" dirty="0"/>
              <a:t>Map</a:t>
            </a:r>
          </a:p>
          <a:p>
            <a:r>
              <a:rPr lang="pt-BR" dirty="0"/>
              <a:t>Filter</a:t>
            </a:r>
          </a:p>
          <a:p>
            <a:r>
              <a:rPr lang="pt-BR" dirty="0"/>
              <a:t>Reduce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CFA13CD-2D38-16C5-D15B-E62101E84FD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10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66101EF-411D-75F5-30BB-F6A4100CFBB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/>
              <a:t>Desestruturação de arrays;</a:t>
            </a:r>
          </a:p>
          <a:p>
            <a:r>
              <a:rPr lang="pt-BR" dirty="0"/>
              <a:t>Desestruturação default;</a:t>
            </a:r>
          </a:p>
          <a:p>
            <a:r>
              <a:rPr lang="pt-BR" dirty="0"/>
              <a:t>Object Property Shorthand;</a:t>
            </a:r>
          </a:p>
          <a:p>
            <a:r>
              <a:rPr lang="pt-BR" dirty="0"/>
              <a:t>Default Params</a:t>
            </a:r>
          </a:p>
        </p:txBody>
      </p:sp>
    </p:spTree>
    <p:extLst>
      <p:ext uri="{BB962C8B-B14F-4D97-AF65-F5344CB8AC3E}">
        <p14:creationId xmlns:p14="http://schemas.microsoft.com/office/powerpoint/2010/main" val="1590045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8F971-5E39-2D3B-CCD7-FAB1EF4FC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39" y="4735286"/>
            <a:ext cx="8233918" cy="852533"/>
          </a:xfrm>
        </p:spPr>
        <p:txBody>
          <a:bodyPr/>
          <a:lstStyle/>
          <a:p>
            <a:r>
              <a:rPr lang="en-US" dirty="0"/>
              <a:t>Arrays / Loops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888C56-8196-E2E9-AADB-A2B4E75358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538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DA0CD-11BB-C5A6-F52D-F06D84C54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6" name="Picture 2" descr="Metrofile - Gestão de Arquivos, Documentos e Processos">
            <a:extLst>
              <a:ext uri="{FF2B5EF4-FFF2-40B4-BE49-F238E27FC236}">
                <a16:creationId xmlns:a16="http://schemas.microsoft.com/office/drawing/2014/main" id="{73E6A355-E9BC-9D2C-67AC-26D141AC2700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91" y="1541125"/>
            <a:ext cx="9956018" cy="440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5627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01205-D3E1-1E03-6AD8-95C7000B4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18225-C11A-3E43-B8CA-24A452E7441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2648" y="1224281"/>
            <a:ext cx="5523352" cy="44094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São </a:t>
            </a:r>
            <a:r>
              <a:rPr lang="en-US" dirty="0" err="1"/>
              <a:t>listas</a:t>
            </a:r>
            <a:r>
              <a:rPr lang="en-US" dirty="0"/>
              <a:t> que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permitem</a:t>
            </a:r>
            <a:r>
              <a:rPr lang="en-US" dirty="0"/>
              <a:t> </a:t>
            </a:r>
            <a:r>
              <a:rPr lang="en-US" dirty="0" err="1"/>
              <a:t>armazenar</a:t>
            </a:r>
            <a:r>
              <a:rPr lang="en-US" dirty="0"/>
              <a:t> </a:t>
            </a:r>
            <a:r>
              <a:rPr lang="en-US" dirty="0" err="1"/>
              <a:t>várias</a:t>
            </a:r>
            <a:r>
              <a:rPr lang="en-US" dirty="0"/>
              <a:t> </a:t>
            </a:r>
            <a:r>
              <a:rPr lang="en-US" dirty="0" err="1"/>
              <a:t>informações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const array = [“valor 1”, “valor 2”, “valor 3”];</a:t>
            </a:r>
          </a:p>
          <a:p>
            <a:endParaRPr lang="en-US" dirty="0"/>
          </a:p>
          <a:p>
            <a:r>
              <a:rPr lang="en-US" dirty="0"/>
              <a:t>console.log(</a:t>
            </a:r>
            <a:r>
              <a:rPr lang="en-US" dirty="0" err="1"/>
              <a:t>array.length</a:t>
            </a:r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dirty="0"/>
              <a:t>// 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500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01205-D3E1-1E03-6AD8-95C7000B4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18225-C11A-3E43-B8CA-24A452E7441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2647" y="1224281"/>
            <a:ext cx="8015171" cy="4409438"/>
          </a:xfrm>
        </p:spPr>
        <p:txBody>
          <a:bodyPr/>
          <a:lstStyle/>
          <a:p>
            <a:endParaRPr lang="en-US" dirty="0"/>
          </a:p>
          <a:p>
            <a:r>
              <a:rPr lang="en-US" dirty="0" err="1"/>
              <a:t>Criam</a:t>
            </a:r>
            <a:r>
              <a:rPr lang="en-US" dirty="0"/>
              <a:t> </a:t>
            </a:r>
            <a:r>
              <a:rPr lang="en-US" dirty="0" err="1"/>
              <a:t>laços</a:t>
            </a:r>
            <a:r>
              <a:rPr lang="en-US" dirty="0"/>
              <a:t> de </a:t>
            </a:r>
            <a:r>
              <a:rPr lang="en-US" dirty="0" err="1"/>
              <a:t>repetição</a:t>
            </a:r>
            <a:r>
              <a:rPr lang="en-US" dirty="0"/>
              <a:t> que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permitem</a:t>
            </a:r>
            <a:r>
              <a:rPr lang="en-US" dirty="0"/>
              <a:t> </a:t>
            </a:r>
            <a:r>
              <a:rPr lang="en-US" dirty="0" err="1"/>
              <a:t>executar</a:t>
            </a:r>
            <a:r>
              <a:rPr lang="en-US" dirty="0"/>
              <a:t> </a:t>
            </a:r>
            <a:r>
              <a:rPr lang="en-US" dirty="0" err="1"/>
              <a:t>blocos</a:t>
            </a:r>
            <a:r>
              <a:rPr lang="en-US" dirty="0"/>
              <a:t> de </a:t>
            </a:r>
            <a:r>
              <a:rPr lang="en-US" dirty="0" err="1"/>
              <a:t>código</a:t>
            </a:r>
            <a:r>
              <a:rPr lang="en-US" dirty="0"/>
              <a:t>;.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const array = [“valor 1”, “valor 2”, “valor 3];</a:t>
            </a:r>
          </a:p>
          <a:p>
            <a:endParaRPr lang="en-US" dirty="0"/>
          </a:p>
          <a:p>
            <a:r>
              <a:rPr lang="en-US" dirty="0"/>
              <a:t>for (let index = 0; index &lt; </a:t>
            </a:r>
            <a:r>
              <a:rPr lang="en-US" dirty="0" err="1"/>
              <a:t>array.length</a:t>
            </a:r>
            <a:r>
              <a:rPr lang="en-US" dirty="0"/>
              <a:t>; index += 1) {</a:t>
            </a:r>
          </a:p>
          <a:p>
            <a:r>
              <a:rPr lang="en-US" dirty="0"/>
              <a:t>  // </a:t>
            </a:r>
            <a:r>
              <a:rPr lang="en-US" dirty="0" err="1"/>
              <a:t>comando</a:t>
            </a:r>
            <a:r>
              <a:rPr lang="en-US" dirty="0"/>
              <a:t> </a:t>
            </a:r>
            <a:r>
              <a:rPr lang="en-US" dirty="0" err="1"/>
              <a:t>aqui</a:t>
            </a:r>
            <a:endParaRPr lang="en-US" dirty="0"/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75533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8F971-5E39-2D3B-CCD7-FAB1EF4FC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39" y="4735286"/>
            <a:ext cx="8233918" cy="852533"/>
          </a:xfrm>
        </p:spPr>
        <p:txBody>
          <a:bodyPr/>
          <a:lstStyle/>
          <a:p>
            <a:r>
              <a:rPr lang="en-US" dirty="0" err="1"/>
              <a:t>Operações</a:t>
            </a:r>
            <a:r>
              <a:rPr lang="en-US" dirty="0"/>
              <a:t> </a:t>
            </a:r>
            <a:r>
              <a:rPr lang="en-US" dirty="0" err="1"/>
              <a:t>Aritméticas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888C56-8196-E2E9-AADB-A2B4E75358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107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7F705-BC08-F961-5031-669E75A2C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65BA869-30B3-B02F-9DDC-ABA7403F7B6C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800100" y="2013426"/>
          <a:ext cx="10515600" cy="356616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27987778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2785585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pt-BR">
                          <a:effectLst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02A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2A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2A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02C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>
                          <a:effectLst/>
                        </a:rPr>
                        <a:t>Adição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02A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2A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2A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2C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393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pt-BR">
                          <a:effectLst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02C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2C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02C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02D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>
                          <a:effectLst/>
                        </a:rPr>
                        <a:t>Subtração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02C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2C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2C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29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257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pt-BR">
                          <a:effectLst/>
                        </a:rPr>
                        <a:t>*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02D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29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2D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036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>
                          <a:effectLst/>
                        </a:rPr>
                        <a:t>Multiplicação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029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29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29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038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818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pt-BR">
                          <a:effectLst/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036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38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036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34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>
                          <a:effectLst/>
                        </a:rPr>
                        <a:t>Divisão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038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38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038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038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3491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pt-BR">
                          <a:effectLst/>
                        </a:rPr>
                        <a:t>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034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38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34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34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>
                          <a:effectLst/>
                        </a:rPr>
                        <a:t>Módulo (resto de uma operação de divisão)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038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38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038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3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023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pt-BR">
                          <a:effectLst/>
                        </a:rPr>
                        <a:t>+=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034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3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34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34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>
                          <a:effectLst/>
                        </a:rPr>
                        <a:t>Incremento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03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3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3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03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343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pt-BR">
                          <a:effectLst/>
                        </a:rPr>
                        <a:t>-=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034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3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34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34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>
                          <a:effectLst/>
                        </a:rPr>
                        <a:t>Decremento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03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3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03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032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60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5943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8F971-5E39-2D3B-CCD7-FAB1EF4FC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39" y="4735286"/>
            <a:ext cx="8233918" cy="852533"/>
          </a:xfrm>
        </p:spPr>
        <p:txBody>
          <a:bodyPr/>
          <a:lstStyle/>
          <a:p>
            <a:r>
              <a:rPr lang="en-US" dirty="0" err="1"/>
              <a:t>Operações</a:t>
            </a:r>
            <a:r>
              <a:rPr lang="en-US" dirty="0"/>
              <a:t> </a:t>
            </a:r>
            <a:r>
              <a:rPr lang="en-US" dirty="0" err="1"/>
              <a:t>Condicionais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888C56-8196-E2E9-AADB-A2B4E75358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426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7F705-BC08-F961-5031-669E75A2C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Operadores</a:t>
            </a:r>
            <a:r>
              <a:rPr lang="en-US" dirty="0"/>
              <a:t> de </a:t>
            </a:r>
            <a:r>
              <a:rPr lang="en-US" dirty="0" err="1"/>
              <a:t>Comparação</a:t>
            </a:r>
            <a:endParaRPr lang="pt-BR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D8CCE00-4422-620B-86FD-B80E63487E20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800100" y="2196306"/>
          <a:ext cx="10515600" cy="320040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3911369001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6327282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pt-BR">
                          <a:effectLst/>
                        </a:rPr>
                        <a:t>==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094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1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094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093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>
                          <a:effectLst/>
                        </a:rPr>
                        <a:t>Igual a (valor)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091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1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1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99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0035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pt-BR">
                          <a:effectLst/>
                        </a:rPr>
                        <a:t>===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093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99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093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92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>
                          <a:effectLst/>
                        </a:rPr>
                        <a:t>Estritamente igual a (valor e tipo)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099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99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99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098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526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pt-BR">
                          <a:effectLst/>
                        </a:rPr>
                        <a:t>!=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092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98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92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92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>
                          <a:effectLst/>
                        </a:rPr>
                        <a:t>Diferente de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098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98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098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098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823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pt-BR">
                          <a:effectLst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092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98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92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91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>
                          <a:effectLst/>
                        </a:rPr>
                        <a:t>Maior que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098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98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098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092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04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pt-BR">
                          <a:effectLst/>
                        </a:rPr>
                        <a:t>&gt;=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091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92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91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092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>
                          <a:effectLst/>
                        </a:rPr>
                        <a:t>Maior ou igual que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092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92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092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92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782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pt-BR">
                          <a:effectLst/>
                        </a:rPr>
                        <a:t>&lt;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092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092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095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>
                          <a:effectLst/>
                        </a:rPr>
                        <a:t>Menor que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092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92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92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9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042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pt-BR">
                          <a:effectLst/>
                        </a:rPr>
                        <a:t>&lt;=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095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9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095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095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>
                          <a:effectLst/>
                        </a:rPr>
                        <a:t>Menor ou igual que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09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9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9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960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638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647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8F971-5E39-2D3B-CCD7-FAB1EF4FC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39" y="4735286"/>
            <a:ext cx="8233918" cy="852533"/>
          </a:xfrm>
        </p:spPr>
        <p:txBody>
          <a:bodyPr/>
          <a:lstStyle/>
          <a:p>
            <a:r>
              <a:rPr lang="en-US" dirty="0"/>
              <a:t>If / else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888C56-8196-E2E9-AADB-A2B4E75358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534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022EE-E42E-9E03-B73F-B00377519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098" name="Picture 2" descr="Fluxograma de uma estrutura if else">
            <a:extLst>
              <a:ext uri="{FF2B5EF4-FFF2-40B4-BE49-F238E27FC236}">
                <a16:creationId xmlns:a16="http://schemas.microsoft.com/office/drawing/2014/main" id="{1152787D-94D9-2EFC-E979-776A877718B8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812" y="242178"/>
            <a:ext cx="7019108" cy="615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792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8F971-5E39-2D3B-CCD7-FAB1EF4FC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39" y="4735286"/>
            <a:ext cx="8233918" cy="852533"/>
          </a:xfrm>
        </p:spPr>
        <p:txBody>
          <a:bodyPr/>
          <a:lstStyle/>
          <a:p>
            <a:r>
              <a:rPr lang="en-US" dirty="0" err="1"/>
              <a:t>Operadores</a:t>
            </a:r>
            <a:r>
              <a:rPr lang="en-US" dirty="0"/>
              <a:t> </a:t>
            </a:r>
            <a:r>
              <a:rPr lang="en-US" dirty="0" err="1"/>
              <a:t>Lógicos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888C56-8196-E2E9-AADB-A2B4E75358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889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53A07-E820-D4B6-D8B1-34E85D51A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1DD8319-E664-252D-8E5B-CA67AC03D1F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542509164"/>
              </p:ext>
            </p:extLst>
          </p:nvPr>
        </p:nvGraphicFramePr>
        <p:xfrm>
          <a:off x="1367246" y="2621279"/>
          <a:ext cx="8682446" cy="2252620"/>
        </p:xfrm>
        <a:graphic>
          <a:graphicData uri="http://schemas.openxmlformats.org/drawingml/2006/table">
            <a:tbl>
              <a:tblPr/>
              <a:tblGrid>
                <a:gridCol w="4341223">
                  <a:extLst>
                    <a:ext uri="{9D8B030D-6E8A-4147-A177-3AD203B41FA5}">
                      <a16:colId xmlns:a16="http://schemas.microsoft.com/office/drawing/2014/main" val="2409683416"/>
                    </a:ext>
                  </a:extLst>
                </a:gridCol>
                <a:gridCol w="4341223">
                  <a:extLst>
                    <a:ext uri="{9D8B030D-6E8A-4147-A177-3AD203B41FA5}">
                      <a16:colId xmlns:a16="http://schemas.microsoft.com/office/drawing/2014/main" val="414567866"/>
                    </a:ext>
                  </a:extLst>
                </a:gridCol>
              </a:tblGrid>
              <a:tr h="857954">
                <a:tc>
                  <a:txBody>
                    <a:bodyPr/>
                    <a:lstStyle/>
                    <a:p>
                      <a:pPr algn="l"/>
                      <a:r>
                        <a:rPr lang="pt-BR">
                          <a:effectLst/>
                        </a:rPr>
                        <a:t>&amp;&amp;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01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0E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1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11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>
                          <a:effectLst/>
                        </a:rPr>
                        <a:t>AND (E)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00E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0E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0E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0B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224977"/>
                  </a:ext>
                </a:extLst>
              </a:tr>
              <a:tr h="697333">
                <a:tc>
                  <a:txBody>
                    <a:bodyPr/>
                    <a:lstStyle/>
                    <a:p>
                      <a:pPr algn="l"/>
                      <a:r>
                        <a:rPr lang="pt-BR">
                          <a:effectLst/>
                        </a:rPr>
                        <a:t>||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011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0B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11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00E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>
                          <a:effectLst/>
                        </a:rPr>
                        <a:t>OR (Ou)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700B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0B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0B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0F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972960"/>
                  </a:ext>
                </a:extLst>
              </a:tr>
              <a:tr h="697333">
                <a:tc>
                  <a:txBody>
                    <a:bodyPr/>
                    <a:lstStyle/>
                    <a:p>
                      <a:pPr algn="l"/>
                      <a:r>
                        <a:rPr lang="pt-BR">
                          <a:effectLst/>
                        </a:rPr>
                        <a:t>!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00E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0F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0E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00E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>
                          <a:effectLst/>
                        </a:rPr>
                        <a:t>NOT (Negação)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00F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0F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0F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0F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534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6029546"/>
      </p:ext>
    </p:extLst>
  </p:cSld>
  <p:clrMapOvr>
    <a:masterClrMapping/>
  </p:clrMapOvr>
</p:sld>
</file>

<file path=ppt/theme/theme1.xml><?xml version="1.0" encoding="utf-8"?>
<a:theme xmlns:a="http://schemas.openxmlformats.org/drawingml/2006/main" name="Highly Confidential">
  <a:themeElements>
    <a:clrScheme name="Avanade">
      <a:dk1>
        <a:srgbClr val="595959"/>
      </a:dk1>
      <a:lt1>
        <a:srgbClr val="FFFFFF"/>
      </a:lt1>
      <a:dk2>
        <a:srgbClr val="FF5800"/>
      </a:dk2>
      <a:lt2>
        <a:srgbClr val="E7E6E6"/>
      </a:lt2>
      <a:accent1>
        <a:srgbClr val="FF5800"/>
      </a:accent1>
      <a:accent2>
        <a:srgbClr val="CE0569"/>
      </a:accent2>
      <a:accent3>
        <a:srgbClr val="C80000"/>
      </a:accent3>
      <a:accent4>
        <a:srgbClr val="FFB314"/>
      </a:accent4>
      <a:accent5>
        <a:srgbClr val="890078"/>
      </a:accent5>
      <a:accent6>
        <a:srgbClr val="47800A"/>
      </a:accent6>
      <a:hlink>
        <a:srgbClr val="FF5800"/>
      </a:hlink>
      <a:folHlink>
        <a:srgbClr val="890078"/>
      </a:folHlink>
    </a:clrScheme>
    <a:fontScheme name="Avanad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  <a:effectLst/>
      </a:spPr>
      <a:bodyPr lIns="36000" tIns="36000" rIns="36000" bIns="36000" anchor="ctr"/>
      <a:lstStyle>
        <a:defPPr algn="ctr" fontAlgn="auto">
          <a:lnSpc>
            <a:spcPct val="110000"/>
          </a:lnSpc>
          <a:spcBef>
            <a:spcPts val="200"/>
          </a:spcBef>
          <a:spcAft>
            <a:spcPts val="200"/>
          </a:spcAft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Final Powerpoint Template - Nov 2022 SECURITY EDITS" id="{B8ACD7AF-4AD3-41D4-88B1-3B081044B807}" vid="{38C82B45-96E9-4A8E-BD72-6F304A9AE23C}"/>
    </a:ext>
  </a:extLst>
</a:theme>
</file>

<file path=ppt/theme/theme2.xml><?xml version="1.0" encoding="utf-8"?>
<a:theme xmlns:a="http://schemas.openxmlformats.org/drawingml/2006/main" name="Confidential">
  <a:themeElements>
    <a:clrScheme name="Avanade">
      <a:dk1>
        <a:srgbClr val="595959"/>
      </a:dk1>
      <a:lt1>
        <a:srgbClr val="FFFFFF"/>
      </a:lt1>
      <a:dk2>
        <a:srgbClr val="FF5800"/>
      </a:dk2>
      <a:lt2>
        <a:srgbClr val="E7E6E6"/>
      </a:lt2>
      <a:accent1>
        <a:srgbClr val="FF5800"/>
      </a:accent1>
      <a:accent2>
        <a:srgbClr val="CE0569"/>
      </a:accent2>
      <a:accent3>
        <a:srgbClr val="C80000"/>
      </a:accent3>
      <a:accent4>
        <a:srgbClr val="FFB314"/>
      </a:accent4>
      <a:accent5>
        <a:srgbClr val="890078"/>
      </a:accent5>
      <a:accent6>
        <a:srgbClr val="47800A"/>
      </a:accent6>
      <a:hlink>
        <a:srgbClr val="FF5800"/>
      </a:hlink>
      <a:folHlink>
        <a:srgbClr val="890078"/>
      </a:folHlink>
    </a:clrScheme>
    <a:fontScheme name="Avanad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  <a:effectLst/>
      </a:spPr>
      <a:bodyPr lIns="36000" tIns="36000" rIns="36000" bIns="36000" anchor="ctr"/>
      <a:lstStyle>
        <a:defPPr algn="ctr" fontAlgn="auto">
          <a:lnSpc>
            <a:spcPct val="110000"/>
          </a:lnSpc>
          <a:spcBef>
            <a:spcPts val="200"/>
          </a:spcBef>
          <a:spcAft>
            <a:spcPts val="200"/>
          </a:spcAft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Final Powerpoint Template - Nov 2022 SECURITY EDITS" id="{B8ACD7AF-4AD3-41D4-88B1-3B081044B807}" vid="{38C82B45-96E9-4A8E-BD72-6F304A9AE23C}"/>
    </a:ext>
  </a:extLst>
</a:theme>
</file>

<file path=ppt/theme/theme3.xml><?xml version="1.0" encoding="utf-8"?>
<a:theme xmlns:a="http://schemas.openxmlformats.org/drawingml/2006/main" name="Restricted">
  <a:themeElements>
    <a:clrScheme name="Avanade">
      <a:dk1>
        <a:srgbClr val="595959"/>
      </a:dk1>
      <a:lt1>
        <a:srgbClr val="FFFFFF"/>
      </a:lt1>
      <a:dk2>
        <a:srgbClr val="FF5800"/>
      </a:dk2>
      <a:lt2>
        <a:srgbClr val="E7E6E6"/>
      </a:lt2>
      <a:accent1>
        <a:srgbClr val="FF5800"/>
      </a:accent1>
      <a:accent2>
        <a:srgbClr val="CE0569"/>
      </a:accent2>
      <a:accent3>
        <a:srgbClr val="C80000"/>
      </a:accent3>
      <a:accent4>
        <a:srgbClr val="FFB314"/>
      </a:accent4>
      <a:accent5>
        <a:srgbClr val="890078"/>
      </a:accent5>
      <a:accent6>
        <a:srgbClr val="47800A"/>
      </a:accent6>
      <a:hlink>
        <a:srgbClr val="FF5800"/>
      </a:hlink>
      <a:folHlink>
        <a:srgbClr val="890078"/>
      </a:folHlink>
    </a:clrScheme>
    <a:fontScheme name="Avanad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  <a:effectLst/>
      </a:spPr>
      <a:bodyPr lIns="36000" tIns="36000" rIns="36000" bIns="36000" anchor="ctr"/>
      <a:lstStyle>
        <a:defPPr algn="ctr" fontAlgn="auto">
          <a:lnSpc>
            <a:spcPct val="110000"/>
          </a:lnSpc>
          <a:spcBef>
            <a:spcPts val="200"/>
          </a:spcBef>
          <a:spcAft>
            <a:spcPts val="200"/>
          </a:spcAft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Final Powerpoint Template - Nov 2022 SECURITY EDITS" id="{B8ACD7AF-4AD3-41D4-88B1-3B081044B807}" vid="{38C82B45-96E9-4A8E-BD72-6F304A9AE23C}"/>
    </a:ext>
  </a:extLst>
</a:theme>
</file>

<file path=ppt/theme/theme4.xml><?xml version="1.0" encoding="utf-8"?>
<a:theme xmlns:a="http://schemas.openxmlformats.org/drawingml/2006/main" name="Unrestricted">
  <a:themeElements>
    <a:clrScheme name="Avanade">
      <a:dk1>
        <a:srgbClr val="595959"/>
      </a:dk1>
      <a:lt1>
        <a:srgbClr val="FFFFFF"/>
      </a:lt1>
      <a:dk2>
        <a:srgbClr val="FF5800"/>
      </a:dk2>
      <a:lt2>
        <a:srgbClr val="E7E6E6"/>
      </a:lt2>
      <a:accent1>
        <a:srgbClr val="FF5800"/>
      </a:accent1>
      <a:accent2>
        <a:srgbClr val="CE0569"/>
      </a:accent2>
      <a:accent3>
        <a:srgbClr val="C80000"/>
      </a:accent3>
      <a:accent4>
        <a:srgbClr val="FFB314"/>
      </a:accent4>
      <a:accent5>
        <a:srgbClr val="890078"/>
      </a:accent5>
      <a:accent6>
        <a:srgbClr val="47800A"/>
      </a:accent6>
      <a:hlink>
        <a:srgbClr val="FF5800"/>
      </a:hlink>
      <a:folHlink>
        <a:srgbClr val="890078"/>
      </a:folHlink>
    </a:clrScheme>
    <a:fontScheme name="Avanad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  <a:effectLst/>
      </a:spPr>
      <a:bodyPr lIns="36000" tIns="36000" rIns="36000" bIns="36000" anchor="ctr"/>
      <a:lstStyle>
        <a:defPPr algn="ctr" fontAlgn="auto">
          <a:lnSpc>
            <a:spcPct val="110000"/>
          </a:lnSpc>
          <a:spcBef>
            <a:spcPts val="200"/>
          </a:spcBef>
          <a:spcAft>
            <a:spcPts val="200"/>
          </a:spcAft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Final Powerpoint Template - Nov 2022 SECURITY EDITS" id="{B8ACD7AF-4AD3-41D4-88B1-3B081044B807}" vid="{38C82B45-96E9-4A8E-BD72-6F304A9AE23C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e56c044-f2f6-4825-ae61-b726c90d87ff" xsi:nil="true"/>
    <lcf76f155ced4ddcb4097134ff3c332f xmlns="cc22e765-059d-4538-a770-90ed021d076b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B7563FE1948D4AB0002891874683E0" ma:contentTypeVersion="12" ma:contentTypeDescription="Create a new document." ma:contentTypeScope="" ma:versionID="b7a94fc79350c5e09332657962a53593">
  <xsd:schema xmlns:xsd="http://www.w3.org/2001/XMLSchema" xmlns:xs="http://www.w3.org/2001/XMLSchema" xmlns:p="http://schemas.microsoft.com/office/2006/metadata/properties" xmlns:ns2="cc22e765-059d-4538-a770-90ed021d076b" xmlns:ns3="0e56c044-f2f6-4825-ae61-b726c90d87ff" xmlns:ns4="b492d498-ca26-4a48-9077-d38364db9e65" targetNamespace="http://schemas.microsoft.com/office/2006/metadata/properties" ma:root="true" ma:fieldsID="165564dabad73a5eba4984dfc9655a07" ns2:_="" ns3:_="" ns4:_="">
    <xsd:import namespace="cc22e765-059d-4538-a770-90ed021d076b"/>
    <xsd:import namespace="0e56c044-f2f6-4825-ae61-b726c90d87ff"/>
    <xsd:import namespace="b492d498-ca26-4a48-9077-d38364db9e6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OCR" minOccurs="0"/>
                <xsd:element ref="ns4:SharedWithUsers" minOccurs="0"/>
                <xsd:element ref="ns4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22e765-059d-4538-a770-90ed021d07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1217ff2e-1616-4146-8372-4640400776c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56c044-f2f6-4825-ae61-b726c90d87ff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5db2c50-5635-45b6-a3bb-8803fa24dc4f}" ma:internalName="TaxCatchAll" ma:showField="CatchAllData" ma:web="b492d498-ca26-4a48-9077-d38364db9e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92d498-ca26-4a48-9077-d38364db9e6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146DA5-CC6A-4FE7-BBEA-036A29C48607}">
  <ds:schemaRefs>
    <ds:schemaRef ds:uri="http://www.w3.org/XML/1998/namespace"/>
    <ds:schemaRef ds:uri="http://purl.org/dc/terms/"/>
    <ds:schemaRef ds:uri="b492d498-ca26-4a48-9077-d38364db9e65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0e56c044-f2f6-4825-ae61-b726c90d87ff"/>
    <ds:schemaRef ds:uri="cc22e765-059d-4538-a770-90ed021d076b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6323117-07A6-476D-9E00-15CFE4A64B2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44EF129-6E3B-4465-8B4F-91B795C0A6F6}">
  <ds:schemaRefs>
    <ds:schemaRef ds:uri="0e56c044-f2f6-4825-ae61-b726c90d87ff"/>
    <ds:schemaRef ds:uri="b492d498-ca26-4a48-9077-d38364db9e65"/>
    <ds:schemaRef ds:uri="cc22e765-059d-4538-a770-90ed021d076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5fae8262-b78e-4366-8929-a5d6aac95320}" enabled="1" method="Standard" siteId="{cf36141c-ddd7-45a7-b073-111f66d0b30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PodHandler</Template>
  <TotalTime>2560</TotalTime>
  <Words>266</Words>
  <Application>Microsoft Office PowerPoint</Application>
  <PresentationFormat>Widescreen</PresentationFormat>
  <Paragraphs>101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Arial</vt:lpstr>
      <vt:lpstr>Calibri</vt:lpstr>
      <vt:lpstr>Segoe UI</vt:lpstr>
      <vt:lpstr>Segoe UI Black</vt:lpstr>
      <vt:lpstr>Segoe UI Light</vt:lpstr>
      <vt:lpstr>Segoe UI Semibold</vt:lpstr>
      <vt:lpstr>Source Sans Pro</vt:lpstr>
      <vt:lpstr>Highly Confidential</vt:lpstr>
      <vt:lpstr>Confidential</vt:lpstr>
      <vt:lpstr>Restricted</vt:lpstr>
      <vt:lpstr>Unrestricted</vt:lpstr>
      <vt:lpstr>FUNDAMENTALS DE PROGRAMAÇÃO</vt:lpstr>
      <vt:lpstr>Operações Aritméticas</vt:lpstr>
      <vt:lpstr>PowerPoint Presentation</vt:lpstr>
      <vt:lpstr>Operações Condicionais</vt:lpstr>
      <vt:lpstr>Operadores de Comparação</vt:lpstr>
      <vt:lpstr>If / else</vt:lpstr>
      <vt:lpstr>PowerPoint Presentation</vt:lpstr>
      <vt:lpstr>Operadores Lógicos</vt:lpstr>
      <vt:lpstr>PowerPoint Presentation</vt:lpstr>
      <vt:lpstr>Arrays / Loops</vt:lpstr>
      <vt:lpstr>PowerPoint Presentation</vt:lpstr>
      <vt:lpstr>Arrays</vt:lpstr>
      <vt:lpstr>Loop For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DE PROGRAMAÇÃO</dc:title>
  <dc:creator>Caê Calçolari</dc:creator>
  <cp:lastModifiedBy>Caê Calçolari</cp:lastModifiedBy>
  <cp:revision>12</cp:revision>
  <dcterms:created xsi:type="dcterms:W3CDTF">2023-01-15T19:55:44Z</dcterms:created>
  <dcterms:modified xsi:type="dcterms:W3CDTF">2023-07-09T18:31:35Z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0x01010016B7563FE1948D4AB0002891874683E0</vt:lpwstr>
  </property>
  <property fmtid="{D5CDD505-2E9C-101B-9397-08002B2CF9AE}" pid="3" name="Documenttype">
    <vt:lpwstr/>
  </property>
  <property fmtid="{D5CDD505-2E9C-101B-9397-08002B2CF9AE}" pid="4" name="Usageclassification">
    <vt:lpwstr/>
  </property>
  <property fmtid="{D5CDD505-2E9C-101B-9397-08002B2CF9AE}" pid="5" name="Geographicalarea">
    <vt:lpwstr/>
  </property>
  <property fmtid="{D5CDD505-2E9C-101B-9397-08002B2CF9AE}" pid="6" name="Functionalareas">
    <vt:lpwstr/>
  </property>
  <property fmtid="{D5CDD505-2E9C-101B-9397-08002B2CF9AE}" pid="7" name="MSIP_Label_4637e5cc-ed1f-4ad6-a881-35c0f1c6f3d8_Enabled">
    <vt:lpwstr>true</vt:lpwstr>
  </property>
  <property fmtid="{D5CDD505-2E9C-101B-9397-08002B2CF9AE}" pid="8" name="MSIP_Label_4637e5cc-ed1f-4ad6-a881-35c0f1c6f3d8_SetDate">
    <vt:lpwstr>2022-08-19T06:34:22Z</vt:lpwstr>
  </property>
  <property fmtid="{D5CDD505-2E9C-101B-9397-08002B2CF9AE}" pid="9" name="MSIP_Label_4637e5cc-ed1f-4ad6-a881-35c0f1c6f3d8_Method">
    <vt:lpwstr>Standard</vt:lpwstr>
  </property>
  <property fmtid="{D5CDD505-2E9C-101B-9397-08002B2CF9AE}" pid="10" name="MSIP_Label_4637e5cc-ed1f-4ad6-a881-35c0f1c6f3d8_Name">
    <vt:lpwstr>General</vt:lpwstr>
  </property>
  <property fmtid="{D5CDD505-2E9C-101B-9397-08002B2CF9AE}" pid="11" name="MSIP_Label_4637e5cc-ed1f-4ad6-a881-35c0f1c6f3d8_SiteId">
    <vt:lpwstr>e3cf3c98-a978-465f-8254-9d541eeea73c</vt:lpwstr>
  </property>
  <property fmtid="{D5CDD505-2E9C-101B-9397-08002B2CF9AE}" pid="12" name="MSIP_Label_4637e5cc-ed1f-4ad6-a881-35c0f1c6f3d8_ActionId">
    <vt:lpwstr>08f1f1eb-1440-4f73-9176-cb1183dd65d1</vt:lpwstr>
  </property>
  <property fmtid="{D5CDD505-2E9C-101B-9397-08002B2CF9AE}" pid="13" name="MSIP_Label_4637e5cc-ed1f-4ad6-a881-35c0f1c6f3d8_ContentBits">
    <vt:lpwstr>0</vt:lpwstr>
  </property>
  <property fmtid="{D5CDD505-2E9C-101B-9397-08002B2CF9AE}" pid="14" name="MediaServiceImageTags">
    <vt:lpwstr/>
  </property>
  <property fmtid="{D5CDD505-2E9C-101B-9397-08002B2CF9AE}" pid="15" name="Order">
    <vt:r8>346200</vt:r8>
  </property>
  <property fmtid="{D5CDD505-2E9C-101B-9397-08002B2CF9AE}" pid="16" name="xd_Signature">
    <vt:bool>false</vt:bool>
  </property>
  <property fmtid="{D5CDD505-2E9C-101B-9397-08002B2CF9AE}" pid="17" name="xd_ProgID">
    <vt:lpwstr/>
  </property>
  <property fmtid="{D5CDD505-2E9C-101B-9397-08002B2CF9AE}" pid="18" name="ComplianceAssetId">
    <vt:lpwstr/>
  </property>
  <property fmtid="{D5CDD505-2E9C-101B-9397-08002B2CF9AE}" pid="19" name="TemplateUrl">
    <vt:lpwstr/>
  </property>
  <property fmtid="{D5CDD505-2E9C-101B-9397-08002B2CF9AE}" pid="20" name="_ExtendedDescription">
    <vt:lpwstr/>
  </property>
  <property fmtid="{D5CDD505-2E9C-101B-9397-08002B2CF9AE}" pid="21" name="TriggerFlowInfo">
    <vt:lpwstr/>
  </property>
</Properties>
</file>